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2.xml" ContentType="application/vnd.ms-office.drawingml.diagramDrawing+xml"/>
  <Override PartName="/ppt/diagrams/drawing6.xml" ContentType="application/vnd.ms-office.drawingml.diagramDrawing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4.xml" ContentType="application/vnd.ms-office.drawingml.diagramDrawing+xml"/>
  <Override PartName="/ppt/diagrams/layout6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23" r:id="rId3"/>
    <p:sldId id="403" r:id="rId4"/>
    <p:sldId id="321" r:id="rId5"/>
    <p:sldId id="355" r:id="rId6"/>
    <p:sldId id="406" r:id="rId7"/>
    <p:sldId id="407" r:id="rId8"/>
    <p:sldId id="332" r:id="rId9"/>
    <p:sldId id="359" r:id="rId10"/>
    <p:sldId id="339" r:id="rId11"/>
    <p:sldId id="408" r:id="rId12"/>
    <p:sldId id="413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414" r:id="rId23"/>
    <p:sldId id="342" r:id="rId24"/>
    <p:sldId id="347" r:id="rId25"/>
    <p:sldId id="348" r:id="rId26"/>
    <p:sldId id="366" r:id="rId27"/>
    <p:sldId id="376" r:id="rId28"/>
    <p:sldId id="416" r:id="rId29"/>
    <p:sldId id="417" r:id="rId30"/>
    <p:sldId id="419" r:id="rId31"/>
    <p:sldId id="301" r:id="rId32"/>
    <p:sldId id="418" r:id="rId33"/>
    <p:sldId id="304" r:id="rId34"/>
    <p:sldId id="374" r:id="rId35"/>
    <p:sldId id="303" r:id="rId36"/>
    <p:sldId id="302" r:id="rId37"/>
    <p:sldId id="379" r:id="rId38"/>
    <p:sldId id="420" r:id="rId39"/>
    <p:sldId id="421" r:id="rId40"/>
    <p:sldId id="422" r:id="rId41"/>
    <p:sldId id="423" r:id="rId42"/>
    <p:sldId id="427" r:id="rId43"/>
    <p:sldId id="405" r:id="rId44"/>
    <p:sldId id="425" r:id="rId45"/>
    <p:sldId id="412" r:id="rId46"/>
    <p:sldId id="42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8" autoAdjust="0"/>
    <p:restoredTop sz="81373" autoAdjust="0"/>
  </p:normalViewPr>
  <p:slideViewPr>
    <p:cSldViewPr snapToGrid="0">
      <p:cViewPr varScale="1">
        <p:scale>
          <a:sx n="52" d="100"/>
          <a:sy n="52" d="100"/>
        </p:scale>
        <p:origin x="9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5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D4854-9DA9-4AA7-9177-640B02540E6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2351E06-A54D-4EAE-AA47-84AF2807242F}">
      <dgm:prSet/>
      <dgm:spPr/>
      <dgm:t>
        <a:bodyPr/>
        <a:lstStyle/>
        <a:p>
          <a:pPr>
            <a:defRPr b="1"/>
          </a:pPr>
          <a:r>
            <a:rPr lang="en-GB"/>
            <a:t>1) Recovery is possible even in patients with longstanding severe anorexia.</a:t>
          </a:r>
          <a:endParaRPr lang="en-US"/>
        </a:p>
      </dgm:t>
    </dgm:pt>
    <dgm:pt modelId="{DFB03E8C-180D-4B3B-AE9A-34CFF600C835}" type="parTrans" cxnId="{3C9A2436-7AAA-4525-964A-DB68ADF9C6DB}">
      <dgm:prSet/>
      <dgm:spPr/>
      <dgm:t>
        <a:bodyPr/>
        <a:lstStyle/>
        <a:p>
          <a:endParaRPr lang="en-US"/>
        </a:p>
      </dgm:t>
    </dgm:pt>
    <dgm:pt modelId="{4811A103-21FB-41A9-B38C-F8C49AC2E407}" type="sibTrans" cxnId="{3C9A2436-7AAA-4525-964A-DB68ADF9C6DB}">
      <dgm:prSet/>
      <dgm:spPr/>
      <dgm:t>
        <a:bodyPr/>
        <a:lstStyle/>
        <a:p>
          <a:endParaRPr lang="en-US"/>
        </a:p>
      </dgm:t>
    </dgm:pt>
    <dgm:pt modelId="{DA2241E4-D8FA-49BC-85EF-A1324EECB220}">
      <dgm:prSet/>
      <dgm:spPr/>
      <dgm:t>
        <a:bodyPr/>
        <a:lstStyle/>
        <a:p>
          <a:pPr>
            <a:defRPr b="1"/>
          </a:pPr>
          <a:r>
            <a:rPr lang="en-GB"/>
            <a:t>2) Judgments may be clouded:</a:t>
          </a:r>
          <a:endParaRPr lang="en-US"/>
        </a:p>
      </dgm:t>
    </dgm:pt>
    <dgm:pt modelId="{74829D5F-8E03-4773-96A6-D866B025AD8D}" type="parTrans" cxnId="{50AA9250-E9F1-4FFC-8B5F-1C50CB742B67}">
      <dgm:prSet/>
      <dgm:spPr/>
      <dgm:t>
        <a:bodyPr/>
        <a:lstStyle/>
        <a:p>
          <a:endParaRPr lang="en-US"/>
        </a:p>
      </dgm:t>
    </dgm:pt>
    <dgm:pt modelId="{24C73FDC-62D5-42BE-ABE1-323A707F9F89}" type="sibTrans" cxnId="{50AA9250-E9F1-4FFC-8B5F-1C50CB742B67}">
      <dgm:prSet/>
      <dgm:spPr/>
      <dgm:t>
        <a:bodyPr/>
        <a:lstStyle/>
        <a:p>
          <a:endParaRPr lang="en-US"/>
        </a:p>
      </dgm:t>
    </dgm:pt>
    <dgm:pt modelId="{381B17A4-923A-416A-BBCC-58D508EB15E8}">
      <dgm:prSet/>
      <dgm:spPr/>
      <dgm:t>
        <a:bodyPr/>
        <a:lstStyle/>
        <a:p>
          <a:r>
            <a:rPr lang="en-GB"/>
            <a:t>Depression</a:t>
          </a:r>
          <a:endParaRPr lang="en-US"/>
        </a:p>
      </dgm:t>
    </dgm:pt>
    <dgm:pt modelId="{17F20085-C959-47D7-B643-3FEC5CD81474}" type="parTrans" cxnId="{6AD238F1-5FED-4C90-AC0B-E7E453DCF282}">
      <dgm:prSet/>
      <dgm:spPr/>
      <dgm:t>
        <a:bodyPr/>
        <a:lstStyle/>
        <a:p>
          <a:endParaRPr lang="en-US"/>
        </a:p>
      </dgm:t>
    </dgm:pt>
    <dgm:pt modelId="{59F5A1B6-CE47-4950-AE7D-309A0ABF20D8}" type="sibTrans" cxnId="{6AD238F1-5FED-4C90-AC0B-E7E453DCF282}">
      <dgm:prSet/>
      <dgm:spPr/>
      <dgm:t>
        <a:bodyPr/>
        <a:lstStyle/>
        <a:p>
          <a:endParaRPr lang="en-US"/>
        </a:p>
      </dgm:t>
    </dgm:pt>
    <dgm:pt modelId="{6F63D413-31F2-4C14-82A4-29910377B57E}">
      <dgm:prSet/>
      <dgm:spPr/>
      <dgm:t>
        <a:bodyPr/>
        <a:lstStyle/>
        <a:p>
          <a:r>
            <a:rPr lang="en-GB"/>
            <a:t>Cognition</a:t>
          </a:r>
          <a:endParaRPr lang="en-US"/>
        </a:p>
      </dgm:t>
    </dgm:pt>
    <dgm:pt modelId="{CB7E848E-CDEF-4542-BF74-28F6F626703B}" type="parTrans" cxnId="{E8309614-C36E-4B0C-B9FC-27416D40077E}">
      <dgm:prSet/>
      <dgm:spPr/>
      <dgm:t>
        <a:bodyPr/>
        <a:lstStyle/>
        <a:p>
          <a:endParaRPr lang="en-US"/>
        </a:p>
      </dgm:t>
    </dgm:pt>
    <dgm:pt modelId="{38DC94D3-4992-4AA8-B5FA-68B602FF19D6}" type="sibTrans" cxnId="{E8309614-C36E-4B0C-B9FC-27416D40077E}">
      <dgm:prSet/>
      <dgm:spPr/>
      <dgm:t>
        <a:bodyPr/>
        <a:lstStyle/>
        <a:p>
          <a:endParaRPr lang="en-US"/>
        </a:p>
      </dgm:t>
    </dgm:pt>
    <dgm:pt modelId="{FE72D655-0029-4A78-B75D-107EC3A714B5}" type="pres">
      <dgm:prSet presAssocID="{A4FD4854-9DA9-4AA7-9177-640B02540E61}" presName="root" presStyleCnt="0">
        <dgm:presLayoutVars>
          <dgm:dir/>
          <dgm:resizeHandles val="exact"/>
        </dgm:presLayoutVars>
      </dgm:prSet>
      <dgm:spPr/>
    </dgm:pt>
    <dgm:pt modelId="{0F59BCBE-D73F-4AE8-923B-64232256432C}" type="pres">
      <dgm:prSet presAssocID="{B2351E06-A54D-4EAE-AA47-84AF2807242F}" presName="compNode" presStyleCnt="0"/>
      <dgm:spPr/>
    </dgm:pt>
    <dgm:pt modelId="{DF8A5B1C-2A03-43E8-88CD-77F0145A92F7}" type="pres">
      <dgm:prSet presAssocID="{B2351E06-A54D-4EAE-AA47-84AF2807242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59F90BE-3CCC-4CB3-B434-6FF2BA023FD1}" type="pres">
      <dgm:prSet presAssocID="{B2351E06-A54D-4EAE-AA47-84AF2807242F}" presName="iconSpace" presStyleCnt="0"/>
      <dgm:spPr/>
    </dgm:pt>
    <dgm:pt modelId="{F2BDFC2C-9497-4756-A02F-93CE9369F0BE}" type="pres">
      <dgm:prSet presAssocID="{B2351E06-A54D-4EAE-AA47-84AF2807242F}" presName="parTx" presStyleLbl="revTx" presStyleIdx="0" presStyleCnt="4">
        <dgm:presLayoutVars>
          <dgm:chMax val="0"/>
          <dgm:chPref val="0"/>
        </dgm:presLayoutVars>
      </dgm:prSet>
      <dgm:spPr/>
    </dgm:pt>
    <dgm:pt modelId="{BF69CF23-44D6-4189-8C71-C4F32B0F3FAB}" type="pres">
      <dgm:prSet presAssocID="{B2351E06-A54D-4EAE-AA47-84AF2807242F}" presName="txSpace" presStyleCnt="0"/>
      <dgm:spPr/>
    </dgm:pt>
    <dgm:pt modelId="{E117A6D4-14DD-44CF-A85E-CAD5CD632B95}" type="pres">
      <dgm:prSet presAssocID="{B2351E06-A54D-4EAE-AA47-84AF2807242F}" presName="desTx" presStyleLbl="revTx" presStyleIdx="1" presStyleCnt="4">
        <dgm:presLayoutVars/>
      </dgm:prSet>
      <dgm:spPr/>
    </dgm:pt>
    <dgm:pt modelId="{DB563EE6-2ECD-4781-B54D-C8AEACAD2A8C}" type="pres">
      <dgm:prSet presAssocID="{4811A103-21FB-41A9-B38C-F8C49AC2E407}" presName="sibTrans" presStyleCnt="0"/>
      <dgm:spPr/>
    </dgm:pt>
    <dgm:pt modelId="{F4894D33-B25F-4B8E-B81C-3A9FBE04BE16}" type="pres">
      <dgm:prSet presAssocID="{DA2241E4-D8FA-49BC-85EF-A1324EECB220}" presName="compNode" presStyleCnt="0"/>
      <dgm:spPr/>
    </dgm:pt>
    <dgm:pt modelId="{6E9EE02A-0852-456A-B76B-4DD6A672ECC4}" type="pres">
      <dgm:prSet presAssocID="{DA2241E4-D8FA-49BC-85EF-A1324EECB22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C997A37-9F62-4D75-8783-32C77A5EF0DA}" type="pres">
      <dgm:prSet presAssocID="{DA2241E4-D8FA-49BC-85EF-A1324EECB220}" presName="iconSpace" presStyleCnt="0"/>
      <dgm:spPr/>
    </dgm:pt>
    <dgm:pt modelId="{B6449592-3D7E-4AEC-AC66-6E3955928D70}" type="pres">
      <dgm:prSet presAssocID="{DA2241E4-D8FA-49BC-85EF-A1324EECB220}" presName="parTx" presStyleLbl="revTx" presStyleIdx="2" presStyleCnt="4">
        <dgm:presLayoutVars>
          <dgm:chMax val="0"/>
          <dgm:chPref val="0"/>
        </dgm:presLayoutVars>
      </dgm:prSet>
      <dgm:spPr/>
    </dgm:pt>
    <dgm:pt modelId="{DA50C032-EDE4-4E6A-8276-843D455F1EFE}" type="pres">
      <dgm:prSet presAssocID="{DA2241E4-D8FA-49BC-85EF-A1324EECB220}" presName="txSpace" presStyleCnt="0"/>
      <dgm:spPr/>
    </dgm:pt>
    <dgm:pt modelId="{21274FDE-20BB-43E1-B823-42C919E2358D}" type="pres">
      <dgm:prSet presAssocID="{DA2241E4-D8FA-49BC-85EF-A1324EECB220}" presName="desTx" presStyleLbl="revTx" presStyleIdx="3" presStyleCnt="4">
        <dgm:presLayoutVars/>
      </dgm:prSet>
      <dgm:spPr/>
    </dgm:pt>
  </dgm:ptLst>
  <dgm:cxnLst>
    <dgm:cxn modelId="{E8309614-C36E-4B0C-B9FC-27416D40077E}" srcId="{DA2241E4-D8FA-49BC-85EF-A1324EECB220}" destId="{6F63D413-31F2-4C14-82A4-29910377B57E}" srcOrd="1" destOrd="0" parTransId="{CB7E848E-CDEF-4542-BF74-28F6F626703B}" sibTransId="{38DC94D3-4992-4AA8-B5FA-68B602FF19D6}"/>
    <dgm:cxn modelId="{1DE52635-A3FD-4172-8964-292C0B7C40AA}" type="presOf" srcId="{DA2241E4-D8FA-49BC-85EF-A1324EECB220}" destId="{B6449592-3D7E-4AEC-AC66-6E3955928D70}" srcOrd="0" destOrd="0" presId="urn:microsoft.com/office/officeart/2018/2/layout/IconLabelDescriptionList"/>
    <dgm:cxn modelId="{3C9A2436-7AAA-4525-964A-DB68ADF9C6DB}" srcId="{A4FD4854-9DA9-4AA7-9177-640B02540E61}" destId="{B2351E06-A54D-4EAE-AA47-84AF2807242F}" srcOrd="0" destOrd="0" parTransId="{DFB03E8C-180D-4B3B-AE9A-34CFF600C835}" sibTransId="{4811A103-21FB-41A9-B38C-F8C49AC2E407}"/>
    <dgm:cxn modelId="{B2D50C62-EB45-454B-9AB0-99579B59B697}" type="presOf" srcId="{B2351E06-A54D-4EAE-AA47-84AF2807242F}" destId="{F2BDFC2C-9497-4756-A02F-93CE9369F0BE}" srcOrd="0" destOrd="0" presId="urn:microsoft.com/office/officeart/2018/2/layout/IconLabelDescriptionList"/>
    <dgm:cxn modelId="{50AA9250-E9F1-4FFC-8B5F-1C50CB742B67}" srcId="{A4FD4854-9DA9-4AA7-9177-640B02540E61}" destId="{DA2241E4-D8FA-49BC-85EF-A1324EECB220}" srcOrd="1" destOrd="0" parTransId="{74829D5F-8E03-4773-96A6-D866B025AD8D}" sibTransId="{24C73FDC-62D5-42BE-ABE1-323A707F9F89}"/>
    <dgm:cxn modelId="{60751487-AC01-4552-8DDE-7B4C95827D95}" type="presOf" srcId="{A4FD4854-9DA9-4AA7-9177-640B02540E61}" destId="{FE72D655-0029-4A78-B75D-107EC3A714B5}" srcOrd="0" destOrd="0" presId="urn:microsoft.com/office/officeart/2018/2/layout/IconLabelDescriptionList"/>
    <dgm:cxn modelId="{0A42F090-93B8-45BD-A298-A473B7F21C02}" type="presOf" srcId="{381B17A4-923A-416A-BBCC-58D508EB15E8}" destId="{21274FDE-20BB-43E1-B823-42C919E2358D}" srcOrd="0" destOrd="0" presId="urn:microsoft.com/office/officeart/2018/2/layout/IconLabelDescriptionList"/>
    <dgm:cxn modelId="{B702B7EE-BC6A-4BC1-979C-9212CB46F9F4}" type="presOf" srcId="{6F63D413-31F2-4C14-82A4-29910377B57E}" destId="{21274FDE-20BB-43E1-B823-42C919E2358D}" srcOrd="0" destOrd="1" presId="urn:microsoft.com/office/officeart/2018/2/layout/IconLabelDescriptionList"/>
    <dgm:cxn modelId="{6AD238F1-5FED-4C90-AC0B-E7E453DCF282}" srcId="{DA2241E4-D8FA-49BC-85EF-A1324EECB220}" destId="{381B17A4-923A-416A-BBCC-58D508EB15E8}" srcOrd="0" destOrd="0" parTransId="{17F20085-C959-47D7-B643-3FEC5CD81474}" sibTransId="{59F5A1B6-CE47-4950-AE7D-309A0ABF20D8}"/>
    <dgm:cxn modelId="{68BD0979-3F4E-46AC-A48B-BC62FB3D1748}" type="presParOf" srcId="{FE72D655-0029-4A78-B75D-107EC3A714B5}" destId="{0F59BCBE-D73F-4AE8-923B-64232256432C}" srcOrd="0" destOrd="0" presId="urn:microsoft.com/office/officeart/2018/2/layout/IconLabelDescriptionList"/>
    <dgm:cxn modelId="{CDC49541-41C8-4399-8141-64329FE44D1A}" type="presParOf" srcId="{0F59BCBE-D73F-4AE8-923B-64232256432C}" destId="{DF8A5B1C-2A03-43E8-88CD-77F0145A92F7}" srcOrd="0" destOrd="0" presId="urn:microsoft.com/office/officeart/2018/2/layout/IconLabelDescriptionList"/>
    <dgm:cxn modelId="{3DB787BC-6CC5-494A-B23B-4C1AE43E45B0}" type="presParOf" srcId="{0F59BCBE-D73F-4AE8-923B-64232256432C}" destId="{559F90BE-3CCC-4CB3-B434-6FF2BA023FD1}" srcOrd="1" destOrd="0" presId="urn:microsoft.com/office/officeart/2018/2/layout/IconLabelDescriptionList"/>
    <dgm:cxn modelId="{D4C24FD2-4131-4527-9A34-FFEAE0488BF3}" type="presParOf" srcId="{0F59BCBE-D73F-4AE8-923B-64232256432C}" destId="{F2BDFC2C-9497-4756-A02F-93CE9369F0BE}" srcOrd="2" destOrd="0" presId="urn:microsoft.com/office/officeart/2018/2/layout/IconLabelDescriptionList"/>
    <dgm:cxn modelId="{F65D3406-DBBB-4A1E-BDFF-A85850AA4504}" type="presParOf" srcId="{0F59BCBE-D73F-4AE8-923B-64232256432C}" destId="{BF69CF23-44D6-4189-8C71-C4F32B0F3FAB}" srcOrd="3" destOrd="0" presId="urn:microsoft.com/office/officeart/2018/2/layout/IconLabelDescriptionList"/>
    <dgm:cxn modelId="{F929FC60-2B38-4FAA-8671-82B55B43FC80}" type="presParOf" srcId="{0F59BCBE-D73F-4AE8-923B-64232256432C}" destId="{E117A6D4-14DD-44CF-A85E-CAD5CD632B95}" srcOrd="4" destOrd="0" presId="urn:microsoft.com/office/officeart/2018/2/layout/IconLabelDescriptionList"/>
    <dgm:cxn modelId="{934D39F1-5B12-4249-A694-FC4F5571CCD3}" type="presParOf" srcId="{FE72D655-0029-4A78-B75D-107EC3A714B5}" destId="{DB563EE6-2ECD-4781-B54D-C8AEACAD2A8C}" srcOrd="1" destOrd="0" presId="urn:microsoft.com/office/officeart/2018/2/layout/IconLabelDescriptionList"/>
    <dgm:cxn modelId="{FC935CB4-93F9-42CD-864D-76F687C6FD75}" type="presParOf" srcId="{FE72D655-0029-4A78-B75D-107EC3A714B5}" destId="{F4894D33-B25F-4B8E-B81C-3A9FBE04BE16}" srcOrd="2" destOrd="0" presId="urn:microsoft.com/office/officeart/2018/2/layout/IconLabelDescriptionList"/>
    <dgm:cxn modelId="{0C66CA47-0D10-41D3-BB81-D942DC78B7C8}" type="presParOf" srcId="{F4894D33-B25F-4B8E-B81C-3A9FBE04BE16}" destId="{6E9EE02A-0852-456A-B76B-4DD6A672ECC4}" srcOrd="0" destOrd="0" presId="urn:microsoft.com/office/officeart/2018/2/layout/IconLabelDescriptionList"/>
    <dgm:cxn modelId="{4D95EE92-20A3-4EF0-90DE-15F20C51C645}" type="presParOf" srcId="{F4894D33-B25F-4B8E-B81C-3A9FBE04BE16}" destId="{5C997A37-9F62-4D75-8783-32C77A5EF0DA}" srcOrd="1" destOrd="0" presId="urn:microsoft.com/office/officeart/2018/2/layout/IconLabelDescriptionList"/>
    <dgm:cxn modelId="{66BF6B93-E179-43EF-A054-5EB3AC403444}" type="presParOf" srcId="{F4894D33-B25F-4B8E-B81C-3A9FBE04BE16}" destId="{B6449592-3D7E-4AEC-AC66-6E3955928D70}" srcOrd="2" destOrd="0" presId="urn:microsoft.com/office/officeart/2018/2/layout/IconLabelDescriptionList"/>
    <dgm:cxn modelId="{5024260C-1D1F-4FCF-A893-641BFBAE6D66}" type="presParOf" srcId="{F4894D33-B25F-4B8E-B81C-3A9FBE04BE16}" destId="{DA50C032-EDE4-4E6A-8276-843D455F1EFE}" srcOrd="3" destOrd="0" presId="urn:microsoft.com/office/officeart/2018/2/layout/IconLabelDescriptionList"/>
    <dgm:cxn modelId="{00B4E8DB-C615-4771-8A5F-200EDDB7D49D}" type="presParOf" srcId="{F4894D33-B25F-4B8E-B81C-3A9FBE04BE16}" destId="{21274FDE-20BB-43E1-B823-42C919E2358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58E5E-9DA0-4FAB-94C1-5EFDEACD495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6894D5-8FEE-45DC-A9C9-C7E0D079FE37}">
      <dgm:prSet/>
      <dgm:spPr/>
      <dgm:t>
        <a:bodyPr/>
        <a:lstStyle/>
        <a:p>
          <a:r>
            <a:rPr lang="en-GB"/>
            <a:t>1) Appropriateness of palliative care for anorectic patients </a:t>
          </a:r>
          <a:endParaRPr lang="en-US"/>
        </a:p>
      </dgm:t>
    </dgm:pt>
    <dgm:pt modelId="{F47F3B2E-4E50-4A52-A0F3-8392DBB81C95}" type="parTrans" cxnId="{A9229A3F-9D0C-4CC9-A759-79DC900529DA}">
      <dgm:prSet/>
      <dgm:spPr/>
      <dgm:t>
        <a:bodyPr/>
        <a:lstStyle/>
        <a:p>
          <a:endParaRPr lang="en-US"/>
        </a:p>
      </dgm:t>
    </dgm:pt>
    <dgm:pt modelId="{34068CCC-4FB4-4304-BEFE-17DBCCF32872}" type="sibTrans" cxnId="{A9229A3F-9D0C-4CC9-A759-79DC900529DA}">
      <dgm:prSet/>
      <dgm:spPr/>
      <dgm:t>
        <a:bodyPr/>
        <a:lstStyle/>
        <a:p>
          <a:endParaRPr lang="en-US"/>
        </a:p>
      </dgm:t>
    </dgm:pt>
    <dgm:pt modelId="{30698DC3-E2F1-484D-AA21-731D3ED8DE22}">
      <dgm:prSet/>
      <dgm:spPr/>
      <dgm:t>
        <a:bodyPr/>
        <a:lstStyle/>
        <a:p>
          <a:r>
            <a:rPr lang="en-GB"/>
            <a:t>2) Effects of starvation on cognition and informed consent</a:t>
          </a:r>
          <a:endParaRPr lang="en-US"/>
        </a:p>
      </dgm:t>
    </dgm:pt>
    <dgm:pt modelId="{A3BCB7F0-E7C9-4BDF-B3EC-234ABF6D6E0F}" type="parTrans" cxnId="{9CE43D82-8103-42FF-97FB-7F571909608D}">
      <dgm:prSet/>
      <dgm:spPr/>
      <dgm:t>
        <a:bodyPr/>
        <a:lstStyle/>
        <a:p>
          <a:endParaRPr lang="en-US"/>
        </a:p>
      </dgm:t>
    </dgm:pt>
    <dgm:pt modelId="{CB5441D4-28F8-4347-97DC-E3E9CC99620E}" type="sibTrans" cxnId="{9CE43D82-8103-42FF-97FB-7F571909608D}">
      <dgm:prSet/>
      <dgm:spPr/>
      <dgm:t>
        <a:bodyPr/>
        <a:lstStyle/>
        <a:p>
          <a:endParaRPr lang="en-US"/>
        </a:p>
      </dgm:t>
    </dgm:pt>
    <dgm:pt modelId="{65690D6B-B4CF-45AD-8376-2AE7D310A23B}">
      <dgm:prSet/>
      <dgm:spPr/>
      <dgm:t>
        <a:bodyPr/>
        <a:lstStyle/>
        <a:p>
          <a:r>
            <a:rPr lang="en-GB"/>
            <a:t>3) Palliative care is not just terminal care </a:t>
          </a:r>
          <a:endParaRPr lang="en-US"/>
        </a:p>
      </dgm:t>
    </dgm:pt>
    <dgm:pt modelId="{56854638-1828-4681-9937-572DC3D820DD}" type="parTrans" cxnId="{6B823A6B-171C-438F-BD41-7F5B1178F357}">
      <dgm:prSet/>
      <dgm:spPr/>
      <dgm:t>
        <a:bodyPr/>
        <a:lstStyle/>
        <a:p>
          <a:endParaRPr lang="en-US"/>
        </a:p>
      </dgm:t>
    </dgm:pt>
    <dgm:pt modelId="{13EA2848-35BA-45EB-9CCB-3E5F004834FC}" type="sibTrans" cxnId="{6B823A6B-171C-438F-BD41-7F5B1178F357}">
      <dgm:prSet/>
      <dgm:spPr/>
      <dgm:t>
        <a:bodyPr/>
        <a:lstStyle/>
        <a:p>
          <a:endParaRPr lang="en-US"/>
        </a:p>
      </dgm:t>
    </dgm:pt>
    <dgm:pt modelId="{548C04CE-1863-4D89-AB86-7F7BB396D197}" type="pres">
      <dgm:prSet presAssocID="{A2058E5E-9DA0-4FAB-94C1-5EFDEACD4959}" presName="root" presStyleCnt="0">
        <dgm:presLayoutVars>
          <dgm:dir/>
          <dgm:resizeHandles val="exact"/>
        </dgm:presLayoutVars>
      </dgm:prSet>
      <dgm:spPr/>
    </dgm:pt>
    <dgm:pt modelId="{B1DA8543-461A-49E2-9A2B-9D1B8ECC0079}" type="pres">
      <dgm:prSet presAssocID="{256894D5-8FEE-45DC-A9C9-C7E0D079FE37}" presName="compNode" presStyleCnt="0"/>
      <dgm:spPr/>
    </dgm:pt>
    <dgm:pt modelId="{C6EFA251-55B5-44EF-9E43-F80B387308F2}" type="pres">
      <dgm:prSet presAssocID="{256894D5-8FEE-45DC-A9C9-C7E0D079FE3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1D05308-FC6B-4D67-AE61-7E7DC0E801CA}" type="pres">
      <dgm:prSet presAssocID="{256894D5-8FEE-45DC-A9C9-C7E0D079FE37}" presName="spaceRect" presStyleCnt="0"/>
      <dgm:spPr/>
    </dgm:pt>
    <dgm:pt modelId="{893B8A80-0A68-45D2-A3BD-AB2F17880BC5}" type="pres">
      <dgm:prSet presAssocID="{256894D5-8FEE-45DC-A9C9-C7E0D079FE37}" presName="textRect" presStyleLbl="revTx" presStyleIdx="0" presStyleCnt="3">
        <dgm:presLayoutVars>
          <dgm:chMax val="1"/>
          <dgm:chPref val="1"/>
        </dgm:presLayoutVars>
      </dgm:prSet>
      <dgm:spPr/>
    </dgm:pt>
    <dgm:pt modelId="{930EED4C-8A5A-4E56-8F00-2BD007F93830}" type="pres">
      <dgm:prSet presAssocID="{34068CCC-4FB4-4304-BEFE-17DBCCF32872}" presName="sibTrans" presStyleCnt="0"/>
      <dgm:spPr/>
    </dgm:pt>
    <dgm:pt modelId="{8E04E46A-F01E-4CFB-A10C-4B022D311FBE}" type="pres">
      <dgm:prSet presAssocID="{30698DC3-E2F1-484D-AA21-731D3ED8DE22}" presName="compNode" presStyleCnt="0"/>
      <dgm:spPr/>
    </dgm:pt>
    <dgm:pt modelId="{F31F5029-2E49-4DEF-B44F-57FC091CF8AA}" type="pres">
      <dgm:prSet presAssocID="{30698DC3-E2F1-484D-AA21-731D3ED8DE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FE73229-D386-4610-81AD-323A95B0A351}" type="pres">
      <dgm:prSet presAssocID="{30698DC3-E2F1-484D-AA21-731D3ED8DE22}" presName="spaceRect" presStyleCnt="0"/>
      <dgm:spPr/>
    </dgm:pt>
    <dgm:pt modelId="{F6DC0123-0E92-4BEB-9170-80AE41BCACEC}" type="pres">
      <dgm:prSet presAssocID="{30698DC3-E2F1-484D-AA21-731D3ED8DE22}" presName="textRect" presStyleLbl="revTx" presStyleIdx="1" presStyleCnt="3">
        <dgm:presLayoutVars>
          <dgm:chMax val="1"/>
          <dgm:chPref val="1"/>
        </dgm:presLayoutVars>
      </dgm:prSet>
      <dgm:spPr/>
    </dgm:pt>
    <dgm:pt modelId="{E3333B7A-0B5D-463E-B687-FD31AA5180B8}" type="pres">
      <dgm:prSet presAssocID="{CB5441D4-28F8-4347-97DC-E3E9CC99620E}" presName="sibTrans" presStyleCnt="0"/>
      <dgm:spPr/>
    </dgm:pt>
    <dgm:pt modelId="{F4C3246D-3C26-4A28-A472-63FD871B5D78}" type="pres">
      <dgm:prSet presAssocID="{65690D6B-B4CF-45AD-8376-2AE7D310A23B}" presName="compNode" presStyleCnt="0"/>
      <dgm:spPr/>
    </dgm:pt>
    <dgm:pt modelId="{CED425BD-6D45-4DD2-88C7-EF23CDDF753B}" type="pres">
      <dgm:prSet presAssocID="{65690D6B-B4CF-45AD-8376-2AE7D310A2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458D0F6B-0E66-4CA7-A950-301AFFA21D76}" type="pres">
      <dgm:prSet presAssocID="{65690D6B-B4CF-45AD-8376-2AE7D310A23B}" presName="spaceRect" presStyleCnt="0"/>
      <dgm:spPr/>
    </dgm:pt>
    <dgm:pt modelId="{B0C4DF07-6FF8-4732-88C4-77FF3AB2A553}" type="pres">
      <dgm:prSet presAssocID="{65690D6B-B4CF-45AD-8376-2AE7D310A23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229A3F-9D0C-4CC9-A759-79DC900529DA}" srcId="{A2058E5E-9DA0-4FAB-94C1-5EFDEACD4959}" destId="{256894D5-8FEE-45DC-A9C9-C7E0D079FE37}" srcOrd="0" destOrd="0" parTransId="{F47F3B2E-4E50-4A52-A0F3-8392DBB81C95}" sibTransId="{34068CCC-4FB4-4304-BEFE-17DBCCF32872}"/>
    <dgm:cxn modelId="{3BF4AB47-3FDB-4B2C-B45C-7951C8ADF96A}" type="presOf" srcId="{65690D6B-B4CF-45AD-8376-2AE7D310A23B}" destId="{B0C4DF07-6FF8-4732-88C4-77FF3AB2A553}" srcOrd="0" destOrd="0" presId="urn:microsoft.com/office/officeart/2018/2/layout/IconLabelList"/>
    <dgm:cxn modelId="{6B823A6B-171C-438F-BD41-7F5B1178F357}" srcId="{A2058E5E-9DA0-4FAB-94C1-5EFDEACD4959}" destId="{65690D6B-B4CF-45AD-8376-2AE7D310A23B}" srcOrd="2" destOrd="0" parTransId="{56854638-1828-4681-9937-572DC3D820DD}" sibTransId="{13EA2848-35BA-45EB-9CCB-3E5F004834FC}"/>
    <dgm:cxn modelId="{7BE5AE4E-7921-44F9-A47A-FC65D05B2141}" type="presOf" srcId="{256894D5-8FEE-45DC-A9C9-C7E0D079FE37}" destId="{893B8A80-0A68-45D2-A3BD-AB2F17880BC5}" srcOrd="0" destOrd="0" presId="urn:microsoft.com/office/officeart/2018/2/layout/IconLabelList"/>
    <dgm:cxn modelId="{585C4B71-876A-4B93-854B-72C17F95AFA9}" type="presOf" srcId="{30698DC3-E2F1-484D-AA21-731D3ED8DE22}" destId="{F6DC0123-0E92-4BEB-9170-80AE41BCACEC}" srcOrd="0" destOrd="0" presId="urn:microsoft.com/office/officeart/2018/2/layout/IconLabelList"/>
    <dgm:cxn modelId="{9CE43D82-8103-42FF-97FB-7F571909608D}" srcId="{A2058E5E-9DA0-4FAB-94C1-5EFDEACD4959}" destId="{30698DC3-E2F1-484D-AA21-731D3ED8DE22}" srcOrd="1" destOrd="0" parTransId="{A3BCB7F0-E7C9-4BDF-B3EC-234ABF6D6E0F}" sibTransId="{CB5441D4-28F8-4347-97DC-E3E9CC99620E}"/>
    <dgm:cxn modelId="{2BA8029B-9DD7-4B36-9D40-8D52A09F1948}" type="presOf" srcId="{A2058E5E-9DA0-4FAB-94C1-5EFDEACD4959}" destId="{548C04CE-1863-4D89-AB86-7F7BB396D197}" srcOrd="0" destOrd="0" presId="urn:microsoft.com/office/officeart/2018/2/layout/IconLabelList"/>
    <dgm:cxn modelId="{E9158988-C753-4D1A-9065-B31E0C169842}" type="presParOf" srcId="{548C04CE-1863-4D89-AB86-7F7BB396D197}" destId="{B1DA8543-461A-49E2-9A2B-9D1B8ECC0079}" srcOrd="0" destOrd="0" presId="urn:microsoft.com/office/officeart/2018/2/layout/IconLabelList"/>
    <dgm:cxn modelId="{DD65E72D-3609-484A-B4F1-093DFB22BEBC}" type="presParOf" srcId="{B1DA8543-461A-49E2-9A2B-9D1B8ECC0079}" destId="{C6EFA251-55B5-44EF-9E43-F80B387308F2}" srcOrd="0" destOrd="0" presId="urn:microsoft.com/office/officeart/2018/2/layout/IconLabelList"/>
    <dgm:cxn modelId="{EACE61A7-4601-4CC3-855F-CFCAD66BC6A5}" type="presParOf" srcId="{B1DA8543-461A-49E2-9A2B-9D1B8ECC0079}" destId="{21D05308-FC6B-4D67-AE61-7E7DC0E801CA}" srcOrd="1" destOrd="0" presId="urn:microsoft.com/office/officeart/2018/2/layout/IconLabelList"/>
    <dgm:cxn modelId="{48F3AB7D-2C93-45B1-B62B-6A087B04EA77}" type="presParOf" srcId="{B1DA8543-461A-49E2-9A2B-9D1B8ECC0079}" destId="{893B8A80-0A68-45D2-A3BD-AB2F17880BC5}" srcOrd="2" destOrd="0" presId="urn:microsoft.com/office/officeart/2018/2/layout/IconLabelList"/>
    <dgm:cxn modelId="{D0BEF5FB-2A29-4889-8DC9-E6F8D84E02F1}" type="presParOf" srcId="{548C04CE-1863-4D89-AB86-7F7BB396D197}" destId="{930EED4C-8A5A-4E56-8F00-2BD007F93830}" srcOrd="1" destOrd="0" presId="urn:microsoft.com/office/officeart/2018/2/layout/IconLabelList"/>
    <dgm:cxn modelId="{49591775-2688-4E5F-A88E-411932438E10}" type="presParOf" srcId="{548C04CE-1863-4D89-AB86-7F7BB396D197}" destId="{8E04E46A-F01E-4CFB-A10C-4B022D311FBE}" srcOrd="2" destOrd="0" presId="urn:microsoft.com/office/officeart/2018/2/layout/IconLabelList"/>
    <dgm:cxn modelId="{ADE43A9A-0A87-4617-9FB7-595589C4F145}" type="presParOf" srcId="{8E04E46A-F01E-4CFB-A10C-4B022D311FBE}" destId="{F31F5029-2E49-4DEF-B44F-57FC091CF8AA}" srcOrd="0" destOrd="0" presId="urn:microsoft.com/office/officeart/2018/2/layout/IconLabelList"/>
    <dgm:cxn modelId="{477E0064-02EC-4759-ACD0-A0E49C28FB2B}" type="presParOf" srcId="{8E04E46A-F01E-4CFB-A10C-4B022D311FBE}" destId="{AFE73229-D386-4610-81AD-323A95B0A351}" srcOrd="1" destOrd="0" presId="urn:microsoft.com/office/officeart/2018/2/layout/IconLabelList"/>
    <dgm:cxn modelId="{6954EE08-A935-4356-AB69-00C431487A2F}" type="presParOf" srcId="{8E04E46A-F01E-4CFB-A10C-4B022D311FBE}" destId="{F6DC0123-0E92-4BEB-9170-80AE41BCACEC}" srcOrd="2" destOrd="0" presId="urn:microsoft.com/office/officeart/2018/2/layout/IconLabelList"/>
    <dgm:cxn modelId="{3C397F58-F2E8-490E-BA95-FEF75186B85F}" type="presParOf" srcId="{548C04CE-1863-4D89-AB86-7F7BB396D197}" destId="{E3333B7A-0B5D-463E-B687-FD31AA5180B8}" srcOrd="3" destOrd="0" presId="urn:microsoft.com/office/officeart/2018/2/layout/IconLabelList"/>
    <dgm:cxn modelId="{917CBC19-7D71-447A-A86C-FD09B544EB20}" type="presParOf" srcId="{548C04CE-1863-4D89-AB86-7F7BB396D197}" destId="{F4C3246D-3C26-4A28-A472-63FD871B5D78}" srcOrd="4" destOrd="0" presId="urn:microsoft.com/office/officeart/2018/2/layout/IconLabelList"/>
    <dgm:cxn modelId="{FD7730B0-1343-42B2-8BFE-D7A07D0A3781}" type="presParOf" srcId="{F4C3246D-3C26-4A28-A472-63FD871B5D78}" destId="{CED425BD-6D45-4DD2-88C7-EF23CDDF753B}" srcOrd="0" destOrd="0" presId="urn:microsoft.com/office/officeart/2018/2/layout/IconLabelList"/>
    <dgm:cxn modelId="{AF75C3F4-4DD6-439A-97FB-8BFC7FBD6F57}" type="presParOf" srcId="{F4C3246D-3C26-4A28-A472-63FD871B5D78}" destId="{458D0F6B-0E66-4CA7-A950-301AFFA21D76}" srcOrd="1" destOrd="0" presId="urn:microsoft.com/office/officeart/2018/2/layout/IconLabelList"/>
    <dgm:cxn modelId="{B1753F94-32A6-47B6-9B32-23EAE257B948}" type="presParOf" srcId="{F4C3246D-3C26-4A28-A472-63FD871B5D78}" destId="{B0C4DF07-6FF8-4732-88C4-77FF3AB2A5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00E432-E6D2-4548-B567-F8BB0AD88C5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641AED-4796-413E-966D-D4162940D97E}">
      <dgm:prSet/>
      <dgm:spPr/>
      <dgm:t>
        <a:bodyPr/>
        <a:lstStyle/>
        <a:p>
          <a:r>
            <a:rPr lang="en-GB"/>
            <a:t>Many recover</a:t>
          </a:r>
          <a:endParaRPr lang="en-US"/>
        </a:p>
      </dgm:t>
    </dgm:pt>
    <dgm:pt modelId="{70457BD1-2B2E-4A69-A3A5-C6E73F6F604D}" type="parTrans" cxnId="{84883FC3-7409-4050-B23A-9C27380F49F1}">
      <dgm:prSet/>
      <dgm:spPr/>
      <dgm:t>
        <a:bodyPr/>
        <a:lstStyle/>
        <a:p>
          <a:endParaRPr lang="en-US"/>
        </a:p>
      </dgm:t>
    </dgm:pt>
    <dgm:pt modelId="{7F8355EE-DF41-44EA-9171-D4976DF77A9F}" type="sibTrans" cxnId="{84883FC3-7409-4050-B23A-9C27380F49F1}">
      <dgm:prSet/>
      <dgm:spPr/>
      <dgm:t>
        <a:bodyPr/>
        <a:lstStyle/>
        <a:p>
          <a:endParaRPr lang="en-US"/>
        </a:p>
      </dgm:t>
    </dgm:pt>
    <dgm:pt modelId="{8D629D31-CC5A-4CBA-A180-32970D881971}">
      <dgm:prSet/>
      <dgm:spPr/>
      <dgm:t>
        <a:bodyPr/>
        <a:lstStyle/>
        <a:p>
          <a:r>
            <a:rPr lang="en-GB"/>
            <a:t>Many remain unrecovered but live with an acceptable QOL</a:t>
          </a:r>
          <a:endParaRPr lang="en-US"/>
        </a:p>
      </dgm:t>
    </dgm:pt>
    <dgm:pt modelId="{97DD3802-567B-43F3-95C2-C11048B2CBB0}" type="parTrans" cxnId="{6353DF28-1E27-4984-A073-9B8443E3D82E}">
      <dgm:prSet/>
      <dgm:spPr/>
      <dgm:t>
        <a:bodyPr/>
        <a:lstStyle/>
        <a:p>
          <a:endParaRPr lang="en-US"/>
        </a:p>
      </dgm:t>
    </dgm:pt>
    <dgm:pt modelId="{12294157-39D5-4BDC-849E-59E5153CF7D9}" type="sibTrans" cxnId="{6353DF28-1E27-4984-A073-9B8443E3D82E}">
      <dgm:prSet/>
      <dgm:spPr/>
      <dgm:t>
        <a:bodyPr/>
        <a:lstStyle/>
        <a:p>
          <a:endParaRPr lang="en-US"/>
        </a:p>
      </dgm:t>
    </dgm:pt>
    <dgm:pt modelId="{D06030EE-D83B-48E1-9D2A-BFB7BDE0072E}">
      <dgm:prSet/>
      <dgm:spPr/>
      <dgm:t>
        <a:bodyPr/>
        <a:lstStyle/>
        <a:p>
          <a:r>
            <a:rPr lang="en-GB"/>
            <a:t>Some cycle from crisis to stability</a:t>
          </a:r>
          <a:endParaRPr lang="en-US"/>
        </a:p>
      </dgm:t>
    </dgm:pt>
    <dgm:pt modelId="{4FD570CA-C70C-4C94-AD4F-D118CB6A1A8E}" type="parTrans" cxnId="{0BE27EDC-635C-4D79-ADD3-1A87C792BF28}">
      <dgm:prSet/>
      <dgm:spPr/>
      <dgm:t>
        <a:bodyPr/>
        <a:lstStyle/>
        <a:p>
          <a:endParaRPr lang="en-US"/>
        </a:p>
      </dgm:t>
    </dgm:pt>
    <dgm:pt modelId="{4AAB6B60-7E51-4FD0-B8C8-E8B54445EBA1}" type="sibTrans" cxnId="{0BE27EDC-635C-4D79-ADD3-1A87C792BF28}">
      <dgm:prSet/>
      <dgm:spPr/>
      <dgm:t>
        <a:bodyPr/>
        <a:lstStyle/>
        <a:p>
          <a:endParaRPr lang="en-US"/>
        </a:p>
      </dgm:t>
    </dgm:pt>
    <dgm:pt modelId="{CDDD6ADE-0B45-4E14-91F7-AD60EB674CA2}">
      <dgm:prSet/>
      <dgm:spPr/>
      <dgm:t>
        <a:bodyPr/>
        <a:lstStyle/>
        <a:p>
          <a:r>
            <a:rPr lang="en-GB" b="1"/>
            <a:t>But some do die  (varies 5-18% according to study)</a:t>
          </a:r>
          <a:endParaRPr lang="en-US"/>
        </a:p>
      </dgm:t>
    </dgm:pt>
    <dgm:pt modelId="{707902A8-894F-43BB-9055-A0FB981D400A}" type="parTrans" cxnId="{6F9ECC20-DD6E-4B7C-B328-41815300CEEF}">
      <dgm:prSet/>
      <dgm:spPr/>
      <dgm:t>
        <a:bodyPr/>
        <a:lstStyle/>
        <a:p>
          <a:endParaRPr lang="en-US"/>
        </a:p>
      </dgm:t>
    </dgm:pt>
    <dgm:pt modelId="{CDD7EAB9-E333-464F-BF28-52046BAA6D72}" type="sibTrans" cxnId="{6F9ECC20-DD6E-4B7C-B328-41815300CEEF}">
      <dgm:prSet/>
      <dgm:spPr/>
      <dgm:t>
        <a:bodyPr/>
        <a:lstStyle/>
        <a:p>
          <a:endParaRPr lang="en-US"/>
        </a:p>
      </dgm:t>
    </dgm:pt>
    <dgm:pt modelId="{C90DC280-750C-4226-9FDC-FD75C1A82BB6}" type="pres">
      <dgm:prSet presAssocID="{EA00E432-E6D2-4548-B567-F8BB0AD88C5D}" presName="vert0" presStyleCnt="0">
        <dgm:presLayoutVars>
          <dgm:dir/>
          <dgm:animOne val="branch"/>
          <dgm:animLvl val="lvl"/>
        </dgm:presLayoutVars>
      </dgm:prSet>
      <dgm:spPr/>
    </dgm:pt>
    <dgm:pt modelId="{D5EC1131-1928-4E15-A6A9-88F001913858}" type="pres">
      <dgm:prSet presAssocID="{2B641AED-4796-413E-966D-D4162940D97E}" presName="thickLine" presStyleLbl="alignNode1" presStyleIdx="0" presStyleCnt="4"/>
      <dgm:spPr/>
    </dgm:pt>
    <dgm:pt modelId="{23CB881B-CFB7-4281-9C45-FD9B2C4BFE30}" type="pres">
      <dgm:prSet presAssocID="{2B641AED-4796-413E-966D-D4162940D97E}" presName="horz1" presStyleCnt="0"/>
      <dgm:spPr/>
    </dgm:pt>
    <dgm:pt modelId="{26C3ED67-0AF0-4B32-8934-B8CB8F5B770D}" type="pres">
      <dgm:prSet presAssocID="{2B641AED-4796-413E-966D-D4162940D97E}" presName="tx1" presStyleLbl="revTx" presStyleIdx="0" presStyleCnt="4"/>
      <dgm:spPr/>
    </dgm:pt>
    <dgm:pt modelId="{B62ECD58-7D69-40D0-8B6A-480C0146F9C4}" type="pres">
      <dgm:prSet presAssocID="{2B641AED-4796-413E-966D-D4162940D97E}" presName="vert1" presStyleCnt="0"/>
      <dgm:spPr/>
    </dgm:pt>
    <dgm:pt modelId="{7C87AB98-32D1-4B57-8580-C77A180FD85E}" type="pres">
      <dgm:prSet presAssocID="{8D629D31-CC5A-4CBA-A180-32970D881971}" presName="thickLine" presStyleLbl="alignNode1" presStyleIdx="1" presStyleCnt="4"/>
      <dgm:spPr/>
    </dgm:pt>
    <dgm:pt modelId="{7A4900E2-869F-4321-A7C6-25C1E0F70D30}" type="pres">
      <dgm:prSet presAssocID="{8D629D31-CC5A-4CBA-A180-32970D881971}" presName="horz1" presStyleCnt="0"/>
      <dgm:spPr/>
    </dgm:pt>
    <dgm:pt modelId="{4EA68B0F-BB61-41CE-99D0-2DC98E443187}" type="pres">
      <dgm:prSet presAssocID="{8D629D31-CC5A-4CBA-A180-32970D881971}" presName="tx1" presStyleLbl="revTx" presStyleIdx="1" presStyleCnt="4"/>
      <dgm:spPr/>
    </dgm:pt>
    <dgm:pt modelId="{51101C5F-B872-43F7-BA47-68F30B010598}" type="pres">
      <dgm:prSet presAssocID="{8D629D31-CC5A-4CBA-A180-32970D881971}" presName="vert1" presStyleCnt="0"/>
      <dgm:spPr/>
    </dgm:pt>
    <dgm:pt modelId="{31D0A2EA-8877-4E2B-80DD-C0076BCF995A}" type="pres">
      <dgm:prSet presAssocID="{D06030EE-D83B-48E1-9D2A-BFB7BDE0072E}" presName="thickLine" presStyleLbl="alignNode1" presStyleIdx="2" presStyleCnt="4"/>
      <dgm:spPr/>
    </dgm:pt>
    <dgm:pt modelId="{69F0BFC3-138E-455F-B88E-4AEDBA3CB54F}" type="pres">
      <dgm:prSet presAssocID="{D06030EE-D83B-48E1-9D2A-BFB7BDE0072E}" presName="horz1" presStyleCnt="0"/>
      <dgm:spPr/>
    </dgm:pt>
    <dgm:pt modelId="{F64D89AF-8323-4B18-BEA0-83F88F739BA2}" type="pres">
      <dgm:prSet presAssocID="{D06030EE-D83B-48E1-9D2A-BFB7BDE0072E}" presName="tx1" presStyleLbl="revTx" presStyleIdx="2" presStyleCnt="4"/>
      <dgm:spPr/>
    </dgm:pt>
    <dgm:pt modelId="{8E704823-8711-4325-B488-80752E51B839}" type="pres">
      <dgm:prSet presAssocID="{D06030EE-D83B-48E1-9D2A-BFB7BDE0072E}" presName="vert1" presStyleCnt="0"/>
      <dgm:spPr/>
    </dgm:pt>
    <dgm:pt modelId="{97766057-CF74-4807-92BF-226E17E80A0D}" type="pres">
      <dgm:prSet presAssocID="{CDDD6ADE-0B45-4E14-91F7-AD60EB674CA2}" presName="thickLine" presStyleLbl="alignNode1" presStyleIdx="3" presStyleCnt="4"/>
      <dgm:spPr/>
    </dgm:pt>
    <dgm:pt modelId="{766B7CC5-2321-41BA-9732-E9751A15B120}" type="pres">
      <dgm:prSet presAssocID="{CDDD6ADE-0B45-4E14-91F7-AD60EB674CA2}" presName="horz1" presStyleCnt="0"/>
      <dgm:spPr/>
    </dgm:pt>
    <dgm:pt modelId="{B80EEF47-E24C-4588-8DBD-9F1D22AD2FE4}" type="pres">
      <dgm:prSet presAssocID="{CDDD6ADE-0B45-4E14-91F7-AD60EB674CA2}" presName="tx1" presStyleLbl="revTx" presStyleIdx="3" presStyleCnt="4"/>
      <dgm:spPr/>
    </dgm:pt>
    <dgm:pt modelId="{7838EE89-E86C-43D2-92DD-F3DE95B24465}" type="pres">
      <dgm:prSet presAssocID="{CDDD6ADE-0B45-4E14-91F7-AD60EB674CA2}" presName="vert1" presStyleCnt="0"/>
      <dgm:spPr/>
    </dgm:pt>
  </dgm:ptLst>
  <dgm:cxnLst>
    <dgm:cxn modelId="{F9CA290A-210C-4FF8-8507-57DD2B1E1906}" type="presOf" srcId="{8D629D31-CC5A-4CBA-A180-32970D881971}" destId="{4EA68B0F-BB61-41CE-99D0-2DC98E443187}" srcOrd="0" destOrd="0" presId="urn:microsoft.com/office/officeart/2008/layout/LinedList"/>
    <dgm:cxn modelId="{6F9ECC20-DD6E-4B7C-B328-41815300CEEF}" srcId="{EA00E432-E6D2-4548-B567-F8BB0AD88C5D}" destId="{CDDD6ADE-0B45-4E14-91F7-AD60EB674CA2}" srcOrd="3" destOrd="0" parTransId="{707902A8-894F-43BB-9055-A0FB981D400A}" sibTransId="{CDD7EAB9-E333-464F-BF28-52046BAA6D72}"/>
    <dgm:cxn modelId="{6353DF28-1E27-4984-A073-9B8443E3D82E}" srcId="{EA00E432-E6D2-4548-B567-F8BB0AD88C5D}" destId="{8D629D31-CC5A-4CBA-A180-32970D881971}" srcOrd="1" destOrd="0" parTransId="{97DD3802-567B-43F3-95C2-C11048B2CBB0}" sibTransId="{12294157-39D5-4BDC-849E-59E5153CF7D9}"/>
    <dgm:cxn modelId="{CE35D49C-20EA-40B5-B508-1105DAEB0678}" type="presOf" srcId="{2B641AED-4796-413E-966D-D4162940D97E}" destId="{26C3ED67-0AF0-4B32-8934-B8CB8F5B770D}" srcOrd="0" destOrd="0" presId="urn:microsoft.com/office/officeart/2008/layout/LinedList"/>
    <dgm:cxn modelId="{B3164AAA-9B81-485B-BE1E-EE888818E562}" type="presOf" srcId="{EA00E432-E6D2-4548-B567-F8BB0AD88C5D}" destId="{C90DC280-750C-4226-9FDC-FD75C1A82BB6}" srcOrd="0" destOrd="0" presId="urn:microsoft.com/office/officeart/2008/layout/LinedList"/>
    <dgm:cxn modelId="{84883FC3-7409-4050-B23A-9C27380F49F1}" srcId="{EA00E432-E6D2-4548-B567-F8BB0AD88C5D}" destId="{2B641AED-4796-413E-966D-D4162940D97E}" srcOrd="0" destOrd="0" parTransId="{70457BD1-2B2E-4A69-A3A5-C6E73F6F604D}" sibTransId="{7F8355EE-DF41-44EA-9171-D4976DF77A9F}"/>
    <dgm:cxn modelId="{0BE27EDC-635C-4D79-ADD3-1A87C792BF28}" srcId="{EA00E432-E6D2-4548-B567-F8BB0AD88C5D}" destId="{D06030EE-D83B-48E1-9D2A-BFB7BDE0072E}" srcOrd="2" destOrd="0" parTransId="{4FD570CA-C70C-4C94-AD4F-D118CB6A1A8E}" sibTransId="{4AAB6B60-7E51-4FD0-B8C8-E8B54445EBA1}"/>
    <dgm:cxn modelId="{03219DE5-6E1F-4718-A83A-B50A80935C53}" type="presOf" srcId="{CDDD6ADE-0B45-4E14-91F7-AD60EB674CA2}" destId="{B80EEF47-E24C-4588-8DBD-9F1D22AD2FE4}" srcOrd="0" destOrd="0" presId="urn:microsoft.com/office/officeart/2008/layout/LinedList"/>
    <dgm:cxn modelId="{F71409F2-2CEB-4618-9C15-3C80E194CB15}" type="presOf" srcId="{D06030EE-D83B-48E1-9D2A-BFB7BDE0072E}" destId="{F64D89AF-8323-4B18-BEA0-83F88F739BA2}" srcOrd="0" destOrd="0" presId="urn:microsoft.com/office/officeart/2008/layout/LinedList"/>
    <dgm:cxn modelId="{F57DC7DA-98C8-4D63-B486-FA412546E3D9}" type="presParOf" srcId="{C90DC280-750C-4226-9FDC-FD75C1A82BB6}" destId="{D5EC1131-1928-4E15-A6A9-88F001913858}" srcOrd="0" destOrd="0" presId="urn:microsoft.com/office/officeart/2008/layout/LinedList"/>
    <dgm:cxn modelId="{EFFF3F9D-914A-42AF-A690-9857ABEF6927}" type="presParOf" srcId="{C90DC280-750C-4226-9FDC-FD75C1A82BB6}" destId="{23CB881B-CFB7-4281-9C45-FD9B2C4BFE30}" srcOrd="1" destOrd="0" presId="urn:microsoft.com/office/officeart/2008/layout/LinedList"/>
    <dgm:cxn modelId="{3026EFA1-81AD-4A1C-A871-702A921BF19D}" type="presParOf" srcId="{23CB881B-CFB7-4281-9C45-FD9B2C4BFE30}" destId="{26C3ED67-0AF0-4B32-8934-B8CB8F5B770D}" srcOrd="0" destOrd="0" presId="urn:microsoft.com/office/officeart/2008/layout/LinedList"/>
    <dgm:cxn modelId="{DA0B97BC-F92A-44E8-82E0-6A7DB4038E98}" type="presParOf" srcId="{23CB881B-CFB7-4281-9C45-FD9B2C4BFE30}" destId="{B62ECD58-7D69-40D0-8B6A-480C0146F9C4}" srcOrd="1" destOrd="0" presId="urn:microsoft.com/office/officeart/2008/layout/LinedList"/>
    <dgm:cxn modelId="{18E48FBE-3A90-403E-92CB-743E3DC29CFD}" type="presParOf" srcId="{C90DC280-750C-4226-9FDC-FD75C1A82BB6}" destId="{7C87AB98-32D1-4B57-8580-C77A180FD85E}" srcOrd="2" destOrd="0" presId="urn:microsoft.com/office/officeart/2008/layout/LinedList"/>
    <dgm:cxn modelId="{237104A9-6D85-4478-AFDF-136B0CA1C17B}" type="presParOf" srcId="{C90DC280-750C-4226-9FDC-FD75C1A82BB6}" destId="{7A4900E2-869F-4321-A7C6-25C1E0F70D30}" srcOrd="3" destOrd="0" presId="urn:microsoft.com/office/officeart/2008/layout/LinedList"/>
    <dgm:cxn modelId="{ABD363A5-839E-4541-A873-01D5472D127E}" type="presParOf" srcId="{7A4900E2-869F-4321-A7C6-25C1E0F70D30}" destId="{4EA68B0F-BB61-41CE-99D0-2DC98E443187}" srcOrd="0" destOrd="0" presId="urn:microsoft.com/office/officeart/2008/layout/LinedList"/>
    <dgm:cxn modelId="{71B60EB3-222C-48F1-870E-71E8098B0D97}" type="presParOf" srcId="{7A4900E2-869F-4321-A7C6-25C1E0F70D30}" destId="{51101C5F-B872-43F7-BA47-68F30B010598}" srcOrd="1" destOrd="0" presId="urn:microsoft.com/office/officeart/2008/layout/LinedList"/>
    <dgm:cxn modelId="{3F2298CF-FD33-4735-8908-FDCE0EDF66C6}" type="presParOf" srcId="{C90DC280-750C-4226-9FDC-FD75C1A82BB6}" destId="{31D0A2EA-8877-4E2B-80DD-C0076BCF995A}" srcOrd="4" destOrd="0" presId="urn:microsoft.com/office/officeart/2008/layout/LinedList"/>
    <dgm:cxn modelId="{C86E7C41-58FE-4306-92D1-EB708F67F9DF}" type="presParOf" srcId="{C90DC280-750C-4226-9FDC-FD75C1A82BB6}" destId="{69F0BFC3-138E-455F-B88E-4AEDBA3CB54F}" srcOrd="5" destOrd="0" presId="urn:microsoft.com/office/officeart/2008/layout/LinedList"/>
    <dgm:cxn modelId="{8A852033-0B7D-4625-9E02-D83CA63013D5}" type="presParOf" srcId="{69F0BFC3-138E-455F-B88E-4AEDBA3CB54F}" destId="{F64D89AF-8323-4B18-BEA0-83F88F739BA2}" srcOrd="0" destOrd="0" presId="urn:microsoft.com/office/officeart/2008/layout/LinedList"/>
    <dgm:cxn modelId="{75325EA2-7D95-4F02-B474-556931F5715E}" type="presParOf" srcId="{69F0BFC3-138E-455F-B88E-4AEDBA3CB54F}" destId="{8E704823-8711-4325-B488-80752E51B839}" srcOrd="1" destOrd="0" presId="urn:microsoft.com/office/officeart/2008/layout/LinedList"/>
    <dgm:cxn modelId="{EF4D2729-6F41-43A2-886C-AD49BEF66E20}" type="presParOf" srcId="{C90DC280-750C-4226-9FDC-FD75C1A82BB6}" destId="{97766057-CF74-4807-92BF-226E17E80A0D}" srcOrd="6" destOrd="0" presId="urn:microsoft.com/office/officeart/2008/layout/LinedList"/>
    <dgm:cxn modelId="{6078C593-1972-44AA-A3F0-B483D3D35D4C}" type="presParOf" srcId="{C90DC280-750C-4226-9FDC-FD75C1A82BB6}" destId="{766B7CC5-2321-41BA-9732-E9751A15B120}" srcOrd="7" destOrd="0" presId="urn:microsoft.com/office/officeart/2008/layout/LinedList"/>
    <dgm:cxn modelId="{575D1F27-EE05-4E93-9C10-50FF91AC65C5}" type="presParOf" srcId="{766B7CC5-2321-41BA-9732-E9751A15B120}" destId="{B80EEF47-E24C-4588-8DBD-9F1D22AD2FE4}" srcOrd="0" destOrd="0" presId="urn:microsoft.com/office/officeart/2008/layout/LinedList"/>
    <dgm:cxn modelId="{AC6EEE8E-4798-4271-B8FC-2445F5AEC816}" type="presParOf" srcId="{766B7CC5-2321-41BA-9732-E9751A15B120}" destId="{7838EE89-E86C-43D2-92DD-F3DE95B244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4E0CE5-096F-4DAA-839E-B12940ECD5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BDE0FE-21B7-4EC7-B542-165816C8A5C3}">
      <dgm:prSet/>
      <dgm:spPr/>
      <dgm:t>
        <a:bodyPr/>
        <a:lstStyle/>
        <a:p>
          <a:r>
            <a:rPr lang="en-GB"/>
            <a:t>Sudden: </a:t>
          </a:r>
          <a:endParaRPr lang="en-US"/>
        </a:p>
      </dgm:t>
    </dgm:pt>
    <dgm:pt modelId="{17B6149F-F393-43A2-82E1-5F3C77E79A19}" type="parTrans" cxnId="{8D34ECD5-C45C-482A-AE50-F9BA7411ABE0}">
      <dgm:prSet/>
      <dgm:spPr/>
      <dgm:t>
        <a:bodyPr/>
        <a:lstStyle/>
        <a:p>
          <a:endParaRPr lang="en-US"/>
        </a:p>
      </dgm:t>
    </dgm:pt>
    <dgm:pt modelId="{156C8211-6F9E-45AF-BFB8-D5FDF4EAFDC6}" type="sibTrans" cxnId="{8D34ECD5-C45C-482A-AE50-F9BA7411ABE0}">
      <dgm:prSet/>
      <dgm:spPr/>
      <dgm:t>
        <a:bodyPr/>
        <a:lstStyle/>
        <a:p>
          <a:endParaRPr lang="en-US"/>
        </a:p>
      </dgm:t>
    </dgm:pt>
    <dgm:pt modelId="{C5CE3C34-DB8B-425E-B700-DC185498608A}">
      <dgm:prSet/>
      <dgm:spPr/>
      <dgm:t>
        <a:bodyPr/>
        <a:lstStyle/>
        <a:p>
          <a:r>
            <a:rPr lang="en-GB"/>
            <a:t>Suicide</a:t>
          </a:r>
          <a:endParaRPr lang="en-US"/>
        </a:p>
      </dgm:t>
    </dgm:pt>
    <dgm:pt modelId="{4ADD1D1E-46F1-471D-9DD6-3C45B374F2C5}" type="parTrans" cxnId="{027F79A2-EDFB-469E-8055-C8A44B1CF554}">
      <dgm:prSet/>
      <dgm:spPr/>
      <dgm:t>
        <a:bodyPr/>
        <a:lstStyle/>
        <a:p>
          <a:endParaRPr lang="en-US"/>
        </a:p>
      </dgm:t>
    </dgm:pt>
    <dgm:pt modelId="{4371F752-E5AE-493D-91BF-2858B8F9497C}" type="sibTrans" cxnId="{027F79A2-EDFB-469E-8055-C8A44B1CF554}">
      <dgm:prSet/>
      <dgm:spPr/>
      <dgm:t>
        <a:bodyPr/>
        <a:lstStyle/>
        <a:p>
          <a:endParaRPr lang="en-US"/>
        </a:p>
      </dgm:t>
    </dgm:pt>
    <dgm:pt modelId="{AA829042-92CA-4D1B-B27D-D4EAC73F9A74}">
      <dgm:prSet/>
      <dgm:spPr/>
      <dgm:t>
        <a:bodyPr/>
        <a:lstStyle/>
        <a:p>
          <a:r>
            <a:rPr lang="en-GB" dirty="0"/>
            <a:t>Electrolyte imbalance</a:t>
          </a:r>
          <a:endParaRPr lang="en-US" dirty="0"/>
        </a:p>
      </dgm:t>
    </dgm:pt>
    <dgm:pt modelId="{2828922C-97AB-4FCA-9CFD-F8CFB03E568E}" type="parTrans" cxnId="{44C590DC-839B-4AAC-99B1-5974025B1036}">
      <dgm:prSet/>
      <dgm:spPr/>
      <dgm:t>
        <a:bodyPr/>
        <a:lstStyle/>
        <a:p>
          <a:endParaRPr lang="en-US"/>
        </a:p>
      </dgm:t>
    </dgm:pt>
    <dgm:pt modelId="{CBD6C1DA-63A0-44CC-80A6-49BA21D65AEB}" type="sibTrans" cxnId="{44C590DC-839B-4AAC-99B1-5974025B1036}">
      <dgm:prSet/>
      <dgm:spPr/>
      <dgm:t>
        <a:bodyPr/>
        <a:lstStyle/>
        <a:p>
          <a:endParaRPr lang="en-US"/>
        </a:p>
      </dgm:t>
    </dgm:pt>
    <dgm:pt modelId="{24B45E00-7E6E-4CA8-80F8-09B48047645E}">
      <dgm:prSet/>
      <dgm:spPr/>
      <dgm:t>
        <a:bodyPr/>
        <a:lstStyle/>
        <a:p>
          <a:r>
            <a:rPr lang="en-GB"/>
            <a:t>Expected: </a:t>
          </a:r>
          <a:endParaRPr lang="en-US"/>
        </a:p>
      </dgm:t>
    </dgm:pt>
    <dgm:pt modelId="{12516966-E5AF-44A1-8162-18BC1E8A4DAD}" type="parTrans" cxnId="{A4D002A1-C13E-44B0-9B0E-57B81C7A504A}">
      <dgm:prSet/>
      <dgm:spPr/>
      <dgm:t>
        <a:bodyPr/>
        <a:lstStyle/>
        <a:p>
          <a:endParaRPr lang="en-US"/>
        </a:p>
      </dgm:t>
    </dgm:pt>
    <dgm:pt modelId="{AED4AF77-55AE-49DC-B0F2-C3121EF8A1D2}" type="sibTrans" cxnId="{A4D002A1-C13E-44B0-9B0E-57B81C7A504A}">
      <dgm:prSet/>
      <dgm:spPr/>
      <dgm:t>
        <a:bodyPr/>
        <a:lstStyle/>
        <a:p>
          <a:endParaRPr lang="en-US"/>
        </a:p>
      </dgm:t>
    </dgm:pt>
    <dgm:pt modelId="{C83FDADA-247A-4FBC-BBFD-0A42EB5AF4AB}">
      <dgm:prSet/>
      <dgm:spPr/>
      <dgm:t>
        <a:bodyPr/>
        <a:lstStyle/>
        <a:p>
          <a:r>
            <a:rPr lang="en-GB"/>
            <a:t>Malnutrition</a:t>
          </a:r>
          <a:endParaRPr lang="en-US"/>
        </a:p>
      </dgm:t>
    </dgm:pt>
    <dgm:pt modelId="{BF970676-1B40-4506-BE37-B6AB6B41037E}" type="parTrans" cxnId="{0AFC3052-FB3C-40C5-B201-C3E833303C6C}">
      <dgm:prSet/>
      <dgm:spPr/>
      <dgm:t>
        <a:bodyPr/>
        <a:lstStyle/>
        <a:p>
          <a:endParaRPr lang="en-US"/>
        </a:p>
      </dgm:t>
    </dgm:pt>
    <dgm:pt modelId="{F4694448-09B4-41CF-84C5-B615E13FCD51}" type="sibTrans" cxnId="{0AFC3052-FB3C-40C5-B201-C3E833303C6C}">
      <dgm:prSet/>
      <dgm:spPr/>
      <dgm:t>
        <a:bodyPr/>
        <a:lstStyle/>
        <a:p>
          <a:endParaRPr lang="en-US"/>
        </a:p>
      </dgm:t>
    </dgm:pt>
    <dgm:pt modelId="{D7216C1E-5035-4C5F-A64C-9D7360CBAEC9}">
      <dgm:prSet/>
      <dgm:spPr/>
      <dgm:t>
        <a:bodyPr/>
        <a:lstStyle/>
        <a:p>
          <a:r>
            <a:rPr lang="en-GB" dirty="0"/>
            <a:t>Medical complications</a:t>
          </a:r>
          <a:endParaRPr lang="en-US" dirty="0"/>
        </a:p>
      </dgm:t>
    </dgm:pt>
    <dgm:pt modelId="{ED9AFD59-C2D7-4AD8-B646-0D058627EEDA}" type="parTrans" cxnId="{0DA62057-8E50-45AB-9E90-25AFB91BCB0E}">
      <dgm:prSet/>
      <dgm:spPr/>
      <dgm:t>
        <a:bodyPr/>
        <a:lstStyle/>
        <a:p>
          <a:endParaRPr lang="en-US"/>
        </a:p>
      </dgm:t>
    </dgm:pt>
    <dgm:pt modelId="{7808CCFA-8DB5-4386-B257-8B7A747D68DC}" type="sibTrans" cxnId="{0DA62057-8E50-45AB-9E90-25AFB91BCB0E}">
      <dgm:prSet/>
      <dgm:spPr/>
      <dgm:t>
        <a:bodyPr/>
        <a:lstStyle/>
        <a:p>
          <a:endParaRPr lang="en-US"/>
        </a:p>
      </dgm:t>
    </dgm:pt>
    <dgm:pt modelId="{3AB2B52B-86DF-46A8-B457-DD41ECB1030D}" type="pres">
      <dgm:prSet presAssocID="{2D4E0CE5-096F-4DAA-839E-B12940ECD534}" presName="linear" presStyleCnt="0">
        <dgm:presLayoutVars>
          <dgm:dir/>
          <dgm:animLvl val="lvl"/>
          <dgm:resizeHandles val="exact"/>
        </dgm:presLayoutVars>
      </dgm:prSet>
      <dgm:spPr/>
    </dgm:pt>
    <dgm:pt modelId="{D9CC746B-A940-4EDF-AFEE-85736D126163}" type="pres">
      <dgm:prSet presAssocID="{C5BDE0FE-21B7-4EC7-B542-165816C8A5C3}" presName="parentLin" presStyleCnt="0"/>
      <dgm:spPr/>
    </dgm:pt>
    <dgm:pt modelId="{E355A70E-8789-467B-898B-2621F5FF82F6}" type="pres">
      <dgm:prSet presAssocID="{C5BDE0FE-21B7-4EC7-B542-165816C8A5C3}" presName="parentLeftMargin" presStyleLbl="node1" presStyleIdx="0" presStyleCnt="2"/>
      <dgm:spPr/>
    </dgm:pt>
    <dgm:pt modelId="{9D4FF6F6-38B1-4265-BEE7-0A0E77B17AE9}" type="pres">
      <dgm:prSet presAssocID="{C5BDE0FE-21B7-4EC7-B542-165816C8A5C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2D4671-26B7-42B6-9E43-6A8D99721B7B}" type="pres">
      <dgm:prSet presAssocID="{C5BDE0FE-21B7-4EC7-B542-165816C8A5C3}" presName="negativeSpace" presStyleCnt="0"/>
      <dgm:spPr/>
    </dgm:pt>
    <dgm:pt modelId="{9BDAEF4D-F424-42DB-8F8A-1E78145499D2}" type="pres">
      <dgm:prSet presAssocID="{C5BDE0FE-21B7-4EC7-B542-165816C8A5C3}" presName="childText" presStyleLbl="conFgAcc1" presStyleIdx="0" presStyleCnt="2">
        <dgm:presLayoutVars>
          <dgm:bulletEnabled val="1"/>
        </dgm:presLayoutVars>
      </dgm:prSet>
      <dgm:spPr/>
    </dgm:pt>
    <dgm:pt modelId="{82195C59-4196-4125-AC04-464E8883C679}" type="pres">
      <dgm:prSet presAssocID="{156C8211-6F9E-45AF-BFB8-D5FDF4EAFDC6}" presName="spaceBetweenRectangles" presStyleCnt="0"/>
      <dgm:spPr/>
    </dgm:pt>
    <dgm:pt modelId="{79706BAB-3AB3-4CBD-96D3-6D1E613C4924}" type="pres">
      <dgm:prSet presAssocID="{24B45E00-7E6E-4CA8-80F8-09B48047645E}" presName="parentLin" presStyleCnt="0"/>
      <dgm:spPr/>
    </dgm:pt>
    <dgm:pt modelId="{8B2ADD64-BEC4-4EDC-B54D-4CBCB356ABDA}" type="pres">
      <dgm:prSet presAssocID="{24B45E00-7E6E-4CA8-80F8-09B48047645E}" presName="parentLeftMargin" presStyleLbl="node1" presStyleIdx="0" presStyleCnt="2"/>
      <dgm:spPr/>
    </dgm:pt>
    <dgm:pt modelId="{BDC38AE7-3BF4-4E71-BA11-E671C2E9A5B7}" type="pres">
      <dgm:prSet presAssocID="{24B45E00-7E6E-4CA8-80F8-09B48047645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FA4C85-4227-4865-A686-610D4C6FC09E}" type="pres">
      <dgm:prSet presAssocID="{24B45E00-7E6E-4CA8-80F8-09B48047645E}" presName="negativeSpace" presStyleCnt="0"/>
      <dgm:spPr/>
    </dgm:pt>
    <dgm:pt modelId="{D0DBAFF2-A25F-4C7B-ACAD-E192EB515DF7}" type="pres">
      <dgm:prSet presAssocID="{24B45E00-7E6E-4CA8-80F8-09B48047645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7E44500-C336-43FC-96F5-89D73EF2272E}" type="presOf" srcId="{24B45E00-7E6E-4CA8-80F8-09B48047645E}" destId="{BDC38AE7-3BF4-4E71-BA11-E671C2E9A5B7}" srcOrd="1" destOrd="0" presId="urn:microsoft.com/office/officeart/2005/8/layout/list1"/>
    <dgm:cxn modelId="{FBEBE400-7618-4462-9E69-22E6666A1F0F}" type="presOf" srcId="{2D4E0CE5-096F-4DAA-839E-B12940ECD534}" destId="{3AB2B52B-86DF-46A8-B457-DD41ECB1030D}" srcOrd="0" destOrd="0" presId="urn:microsoft.com/office/officeart/2005/8/layout/list1"/>
    <dgm:cxn modelId="{E8EAF70F-A511-4E82-85FF-D060F2264115}" type="presOf" srcId="{C83FDADA-247A-4FBC-BBFD-0A42EB5AF4AB}" destId="{D0DBAFF2-A25F-4C7B-ACAD-E192EB515DF7}" srcOrd="0" destOrd="0" presId="urn:microsoft.com/office/officeart/2005/8/layout/list1"/>
    <dgm:cxn modelId="{5B63EA23-3B46-452F-BDFF-79E4BFD14337}" type="presOf" srcId="{C5CE3C34-DB8B-425E-B700-DC185498608A}" destId="{9BDAEF4D-F424-42DB-8F8A-1E78145499D2}" srcOrd="0" destOrd="0" presId="urn:microsoft.com/office/officeart/2005/8/layout/list1"/>
    <dgm:cxn modelId="{2A289935-A08C-4932-883A-8582E7E69271}" type="presOf" srcId="{D7216C1E-5035-4C5F-A64C-9D7360CBAEC9}" destId="{D0DBAFF2-A25F-4C7B-ACAD-E192EB515DF7}" srcOrd="0" destOrd="1" presId="urn:microsoft.com/office/officeart/2005/8/layout/list1"/>
    <dgm:cxn modelId="{2914534A-D49C-4BD0-8D9C-3A1196F67515}" type="presOf" srcId="{C5BDE0FE-21B7-4EC7-B542-165816C8A5C3}" destId="{9D4FF6F6-38B1-4265-BEE7-0A0E77B17AE9}" srcOrd="1" destOrd="0" presId="urn:microsoft.com/office/officeart/2005/8/layout/list1"/>
    <dgm:cxn modelId="{2854A76A-3A1B-4E00-BA06-62CBCD6F7756}" type="presOf" srcId="{AA829042-92CA-4D1B-B27D-D4EAC73F9A74}" destId="{9BDAEF4D-F424-42DB-8F8A-1E78145499D2}" srcOrd="0" destOrd="1" presId="urn:microsoft.com/office/officeart/2005/8/layout/list1"/>
    <dgm:cxn modelId="{5018D76E-7768-44A4-A5F3-53FF3A502FE3}" type="presOf" srcId="{C5BDE0FE-21B7-4EC7-B542-165816C8A5C3}" destId="{E355A70E-8789-467B-898B-2621F5FF82F6}" srcOrd="0" destOrd="0" presId="urn:microsoft.com/office/officeart/2005/8/layout/list1"/>
    <dgm:cxn modelId="{0AFC3052-FB3C-40C5-B201-C3E833303C6C}" srcId="{24B45E00-7E6E-4CA8-80F8-09B48047645E}" destId="{C83FDADA-247A-4FBC-BBFD-0A42EB5AF4AB}" srcOrd="0" destOrd="0" parTransId="{BF970676-1B40-4506-BE37-B6AB6B41037E}" sibTransId="{F4694448-09B4-41CF-84C5-B615E13FCD51}"/>
    <dgm:cxn modelId="{0DA62057-8E50-45AB-9E90-25AFB91BCB0E}" srcId="{24B45E00-7E6E-4CA8-80F8-09B48047645E}" destId="{D7216C1E-5035-4C5F-A64C-9D7360CBAEC9}" srcOrd="1" destOrd="0" parTransId="{ED9AFD59-C2D7-4AD8-B646-0D058627EEDA}" sibTransId="{7808CCFA-8DB5-4386-B257-8B7A747D68DC}"/>
    <dgm:cxn modelId="{A4D002A1-C13E-44B0-9B0E-57B81C7A504A}" srcId="{2D4E0CE5-096F-4DAA-839E-B12940ECD534}" destId="{24B45E00-7E6E-4CA8-80F8-09B48047645E}" srcOrd="1" destOrd="0" parTransId="{12516966-E5AF-44A1-8162-18BC1E8A4DAD}" sibTransId="{AED4AF77-55AE-49DC-B0F2-C3121EF8A1D2}"/>
    <dgm:cxn modelId="{027F79A2-EDFB-469E-8055-C8A44B1CF554}" srcId="{C5BDE0FE-21B7-4EC7-B542-165816C8A5C3}" destId="{C5CE3C34-DB8B-425E-B700-DC185498608A}" srcOrd="0" destOrd="0" parTransId="{4ADD1D1E-46F1-471D-9DD6-3C45B374F2C5}" sibTransId="{4371F752-E5AE-493D-91BF-2858B8F9497C}"/>
    <dgm:cxn modelId="{8D34ECD5-C45C-482A-AE50-F9BA7411ABE0}" srcId="{2D4E0CE5-096F-4DAA-839E-B12940ECD534}" destId="{C5BDE0FE-21B7-4EC7-B542-165816C8A5C3}" srcOrd="0" destOrd="0" parTransId="{17B6149F-F393-43A2-82E1-5F3C77E79A19}" sibTransId="{156C8211-6F9E-45AF-BFB8-D5FDF4EAFDC6}"/>
    <dgm:cxn modelId="{44C590DC-839B-4AAC-99B1-5974025B1036}" srcId="{C5BDE0FE-21B7-4EC7-B542-165816C8A5C3}" destId="{AA829042-92CA-4D1B-B27D-D4EAC73F9A74}" srcOrd="1" destOrd="0" parTransId="{2828922C-97AB-4FCA-9CFD-F8CFB03E568E}" sibTransId="{CBD6C1DA-63A0-44CC-80A6-49BA21D65AEB}"/>
    <dgm:cxn modelId="{99F99FDE-8664-4799-8286-D3135A7DC836}" type="presOf" srcId="{24B45E00-7E6E-4CA8-80F8-09B48047645E}" destId="{8B2ADD64-BEC4-4EDC-B54D-4CBCB356ABDA}" srcOrd="0" destOrd="0" presId="urn:microsoft.com/office/officeart/2005/8/layout/list1"/>
    <dgm:cxn modelId="{B6E1A315-759C-4D9E-B8C4-C297239B80AF}" type="presParOf" srcId="{3AB2B52B-86DF-46A8-B457-DD41ECB1030D}" destId="{D9CC746B-A940-4EDF-AFEE-85736D126163}" srcOrd="0" destOrd="0" presId="urn:microsoft.com/office/officeart/2005/8/layout/list1"/>
    <dgm:cxn modelId="{0D5BBDAF-C2F7-4479-99E9-4B8E0177B7B5}" type="presParOf" srcId="{D9CC746B-A940-4EDF-AFEE-85736D126163}" destId="{E355A70E-8789-467B-898B-2621F5FF82F6}" srcOrd="0" destOrd="0" presId="urn:microsoft.com/office/officeart/2005/8/layout/list1"/>
    <dgm:cxn modelId="{8FD58B27-9F4A-438A-84A2-6168633035B9}" type="presParOf" srcId="{D9CC746B-A940-4EDF-AFEE-85736D126163}" destId="{9D4FF6F6-38B1-4265-BEE7-0A0E77B17AE9}" srcOrd="1" destOrd="0" presId="urn:microsoft.com/office/officeart/2005/8/layout/list1"/>
    <dgm:cxn modelId="{FF62D98C-291A-402E-982A-780830F163B1}" type="presParOf" srcId="{3AB2B52B-86DF-46A8-B457-DD41ECB1030D}" destId="{552D4671-26B7-42B6-9E43-6A8D99721B7B}" srcOrd="1" destOrd="0" presId="urn:microsoft.com/office/officeart/2005/8/layout/list1"/>
    <dgm:cxn modelId="{5545B621-3F64-4FB2-A186-0131CAA99EBF}" type="presParOf" srcId="{3AB2B52B-86DF-46A8-B457-DD41ECB1030D}" destId="{9BDAEF4D-F424-42DB-8F8A-1E78145499D2}" srcOrd="2" destOrd="0" presId="urn:microsoft.com/office/officeart/2005/8/layout/list1"/>
    <dgm:cxn modelId="{E21C5D64-AF70-41C0-B278-1604C0BC7550}" type="presParOf" srcId="{3AB2B52B-86DF-46A8-B457-DD41ECB1030D}" destId="{82195C59-4196-4125-AC04-464E8883C679}" srcOrd="3" destOrd="0" presId="urn:microsoft.com/office/officeart/2005/8/layout/list1"/>
    <dgm:cxn modelId="{6B66D28A-34BB-487B-A914-BFC038F85F43}" type="presParOf" srcId="{3AB2B52B-86DF-46A8-B457-DD41ECB1030D}" destId="{79706BAB-3AB3-4CBD-96D3-6D1E613C4924}" srcOrd="4" destOrd="0" presId="urn:microsoft.com/office/officeart/2005/8/layout/list1"/>
    <dgm:cxn modelId="{95E4C3B2-94E7-40D6-B88F-8053EC7EEAD7}" type="presParOf" srcId="{79706BAB-3AB3-4CBD-96D3-6D1E613C4924}" destId="{8B2ADD64-BEC4-4EDC-B54D-4CBCB356ABDA}" srcOrd="0" destOrd="0" presId="urn:microsoft.com/office/officeart/2005/8/layout/list1"/>
    <dgm:cxn modelId="{BDAE5732-D99F-4962-AFEF-BD97040AE93E}" type="presParOf" srcId="{79706BAB-3AB3-4CBD-96D3-6D1E613C4924}" destId="{BDC38AE7-3BF4-4E71-BA11-E671C2E9A5B7}" srcOrd="1" destOrd="0" presId="urn:microsoft.com/office/officeart/2005/8/layout/list1"/>
    <dgm:cxn modelId="{1C0C7D5F-D277-4234-BF1D-0E069CD3FDBB}" type="presParOf" srcId="{3AB2B52B-86DF-46A8-B457-DD41ECB1030D}" destId="{CBFA4C85-4227-4865-A686-610D4C6FC09E}" srcOrd="5" destOrd="0" presId="urn:microsoft.com/office/officeart/2005/8/layout/list1"/>
    <dgm:cxn modelId="{DCF1392A-BDD4-4378-BF1B-89105B18EAAF}" type="presParOf" srcId="{3AB2B52B-86DF-46A8-B457-DD41ECB1030D}" destId="{D0DBAFF2-A25F-4C7B-ACAD-E192EB515D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CEC8F3-4669-42DC-8E50-EF9E299C2F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315752-43F8-4364-BC68-61B29CED40E4}">
      <dgm:prSet/>
      <dgm:spPr/>
      <dgm:t>
        <a:bodyPr/>
        <a:lstStyle/>
        <a:p>
          <a:r>
            <a:rPr lang="en-GB" dirty="0"/>
            <a:t>Labels are dangerous</a:t>
          </a:r>
          <a:endParaRPr lang="en-US" dirty="0"/>
        </a:p>
      </dgm:t>
    </dgm:pt>
    <dgm:pt modelId="{F7BEA612-4413-484F-98EA-5D2DED627760}" type="parTrans" cxnId="{00761308-EA57-49A4-BA28-B5D762770B27}">
      <dgm:prSet/>
      <dgm:spPr/>
      <dgm:t>
        <a:bodyPr/>
        <a:lstStyle/>
        <a:p>
          <a:endParaRPr lang="en-US"/>
        </a:p>
      </dgm:t>
    </dgm:pt>
    <dgm:pt modelId="{A0F71D5E-D190-47DD-A17A-DC15500498E3}" type="sibTrans" cxnId="{00761308-EA57-49A4-BA28-B5D762770B27}">
      <dgm:prSet/>
      <dgm:spPr/>
      <dgm:t>
        <a:bodyPr/>
        <a:lstStyle/>
        <a:p>
          <a:endParaRPr lang="en-US"/>
        </a:p>
      </dgm:t>
    </dgm:pt>
    <dgm:pt modelId="{FB8EB173-B8EA-4AB9-BA29-58B56BC4B66B}">
      <dgm:prSet/>
      <dgm:spPr/>
      <dgm:t>
        <a:bodyPr/>
        <a:lstStyle/>
        <a:p>
          <a:r>
            <a:rPr lang="en-GB" dirty="0"/>
            <a:t>Anorexia nervosa is a treatable disorder</a:t>
          </a:r>
          <a:endParaRPr lang="en-US" dirty="0"/>
        </a:p>
      </dgm:t>
    </dgm:pt>
    <dgm:pt modelId="{116267D3-FC81-4214-836E-021C8D24E989}" type="parTrans" cxnId="{BBC84FE8-861B-44E8-BED9-3F9048A17564}">
      <dgm:prSet/>
      <dgm:spPr/>
      <dgm:t>
        <a:bodyPr/>
        <a:lstStyle/>
        <a:p>
          <a:endParaRPr lang="en-US"/>
        </a:p>
      </dgm:t>
    </dgm:pt>
    <dgm:pt modelId="{7AD4D9AF-26F9-4BD9-A9CA-79C2A60A94DA}" type="sibTrans" cxnId="{BBC84FE8-861B-44E8-BED9-3F9048A17564}">
      <dgm:prSet/>
      <dgm:spPr/>
      <dgm:t>
        <a:bodyPr/>
        <a:lstStyle/>
        <a:p>
          <a:endParaRPr lang="en-US"/>
        </a:p>
      </dgm:t>
    </dgm:pt>
    <dgm:pt modelId="{9BB67336-D0A8-4413-B62C-368B900EBFC3}">
      <dgm:prSet/>
      <dgm:spPr/>
      <dgm:t>
        <a:bodyPr/>
        <a:lstStyle/>
        <a:p>
          <a:r>
            <a:rPr lang="en-GB"/>
            <a:t>A terminal psychiatric condition cannot be defined</a:t>
          </a:r>
          <a:endParaRPr lang="en-US"/>
        </a:p>
      </dgm:t>
    </dgm:pt>
    <dgm:pt modelId="{36840195-4DFF-4E9D-A73D-4AEDDF36EDC4}" type="parTrans" cxnId="{37FDAEBD-B9C0-479C-BF81-6AD042A8633A}">
      <dgm:prSet/>
      <dgm:spPr/>
      <dgm:t>
        <a:bodyPr/>
        <a:lstStyle/>
        <a:p>
          <a:endParaRPr lang="en-US"/>
        </a:p>
      </dgm:t>
    </dgm:pt>
    <dgm:pt modelId="{9743BEDF-C2C1-4E8B-BC32-FD7807640D56}" type="sibTrans" cxnId="{37FDAEBD-B9C0-479C-BF81-6AD042A8633A}">
      <dgm:prSet/>
      <dgm:spPr/>
      <dgm:t>
        <a:bodyPr/>
        <a:lstStyle/>
        <a:p>
          <a:endParaRPr lang="en-US"/>
        </a:p>
      </dgm:t>
    </dgm:pt>
    <dgm:pt modelId="{C1E425D2-622A-4606-8E94-9017AB9BC482}">
      <dgm:prSet/>
      <dgm:spPr/>
      <dgm:t>
        <a:bodyPr/>
        <a:lstStyle/>
        <a:p>
          <a:r>
            <a:rPr lang="en-GB"/>
            <a:t>The proposed definition is not specific enough</a:t>
          </a:r>
          <a:endParaRPr lang="en-US"/>
        </a:p>
      </dgm:t>
    </dgm:pt>
    <dgm:pt modelId="{BF9E9D2A-5CEC-49A7-818B-0A3BEB36D104}" type="parTrans" cxnId="{BD241707-5232-4A3D-8385-9DAF1C8A3F3C}">
      <dgm:prSet/>
      <dgm:spPr/>
      <dgm:t>
        <a:bodyPr/>
        <a:lstStyle/>
        <a:p>
          <a:endParaRPr lang="en-US"/>
        </a:p>
      </dgm:t>
    </dgm:pt>
    <dgm:pt modelId="{A41D6B19-AB8B-4DB5-AB9D-BA45EF977DFD}" type="sibTrans" cxnId="{BD241707-5232-4A3D-8385-9DAF1C8A3F3C}">
      <dgm:prSet/>
      <dgm:spPr/>
      <dgm:t>
        <a:bodyPr/>
        <a:lstStyle/>
        <a:p>
          <a:endParaRPr lang="en-US"/>
        </a:p>
      </dgm:t>
    </dgm:pt>
    <dgm:pt modelId="{EE234FED-8990-42A2-8BBD-E1DA42783BAF}">
      <dgm:prSet/>
      <dgm:spPr/>
      <dgm:t>
        <a:bodyPr/>
        <a:lstStyle/>
        <a:p>
          <a:r>
            <a:rPr lang="en-GB" dirty="0"/>
            <a:t>Capacity considerations in the criteria do not account for the psycho‑cognitive impairments in anorexia nervosa</a:t>
          </a:r>
          <a:endParaRPr lang="en-US" dirty="0"/>
        </a:p>
      </dgm:t>
    </dgm:pt>
    <dgm:pt modelId="{D009B965-CEDF-48AC-A190-FE707476F1E0}" type="parTrans" cxnId="{A92BB6EA-3984-4942-AE90-D0518C0EB5EE}">
      <dgm:prSet/>
      <dgm:spPr/>
      <dgm:t>
        <a:bodyPr/>
        <a:lstStyle/>
        <a:p>
          <a:endParaRPr lang="en-US"/>
        </a:p>
      </dgm:t>
    </dgm:pt>
    <dgm:pt modelId="{25317903-C68F-407C-A075-FEAC05215B93}" type="sibTrans" cxnId="{A92BB6EA-3984-4942-AE90-D0518C0EB5EE}">
      <dgm:prSet/>
      <dgm:spPr/>
      <dgm:t>
        <a:bodyPr/>
        <a:lstStyle/>
        <a:p>
          <a:endParaRPr lang="en-US"/>
        </a:p>
      </dgm:t>
    </dgm:pt>
    <dgm:pt modelId="{29B64C0C-000E-4C3E-8207-3E6E0E27BB98}" type="pres">
      <dgm:prSet presAssocID="{F8CEC8F3-4669-42DC-8E50-EF9E299C2F81}" presName="vert0" presStyleCnt="0">
        <dgm:presLayoutVars>
          <dgm:dir/>
          <dgm:animOne val="branch"/>
          <dgm:animLvl val="lvl"/>
        </dgm:presLayoutVars>
      </dgm:prSet>
      <dgm:spPr/>
    </dgm:pt>
    <dgm:pt modelId="{9A84C092-3E2C-4DE8-8981-114E66E83A5A}" type="pres">
      <dgm:prSet presAssocID="{8F315752-43F8-4364-BC68-61B29CED40E4}" presName="thickLine" presStyleLbl="alignNode1" presStyleIdx="0" presStyleCnt="5"/>
      <dgm:spPr/>
    </dgm:pt>
    <dgm:pt modelId="{144E5B75-78F1-40C4-BD4A-3F255C5DD9A9}" type="pres">
      <dgm:prSet presAssocID="{8F315752-43F8-4364-BC68-61B29CED40E4}" presName="horz1" presStyleCnt="0"/>
      <dgm:spPr/>
    </dgm:pt>
    <dgm:pt modelId="{3A48B4D3-3D25-40ED-A295-CE863572F799}" type="pres">
      <dgm:prSet presAssocID="{8F315752-43F8-4364-BC68-61B29CED40E4}" presName="tx1" presStyleLbl="revTx" presStyleIdx="0" presStyleCnt="5"/>
      <dgm:spPr/>
    </dgm:pt>
    <dgm:pt modelId="{A02984FA-8ABE-442D-A09A-24C439B13E8A}" type="pres">
      <dgm:prSet presAssocID="{8F315752-43F8-4364-BC68-61B29CED40E4}" presName="vert1" presStyleCnt="0"/>
      <dgm:spPr/>
    </dgm:pt>
    <dgm:pt modelId="{391FBB9D-3BD4-489D-BE77-4AC0EEE49E52}" type="pres">
      <dgm:prSet presAssocID="{FB8EB173-B8EA-4AB9-BA29-58B56BC4B66B}" presName="thickLine" presStyleLbl="alignNode1" presStyleIdx="1" presStyleCnt="5"/>
      <dgm:spPr/>
    </dgm:pt>
    <dgm:pt modelId="{38E93244-489D-45CE-BB3A-1EA289AC00CC}" type="pres">
      <dgm:prSet presAssocID="{FB8EB173-B8EA-4AB9-BA29-58B56BC4B66B}" presName="horz1" presStyleCnt="0"/>
      <dgm:spPr/>
    </dgm:pt>
    <dgm:pt modelId="{C11292E5-5905-4150-8002-3F878835A0A6}" type="pres">
      <dgm:prSet presAssocID="{FB8EB173-B8EA-4AB9-BA29-58B56BC4B66B}" presName="tx1" presStyleLbl="revTx" presStyleIdx="1" presStyleCnt="5"/>
      <dgm:spPr/>
    </dgm:pt>
    <dgm:pt modelId="{3DFCA6FA-A2D9-473A-B330-E0F182D8BE9A}" type="pres">
      <dgm:prSet presAssocID="{FB8EB173-B8EA-4AB9-BA29-58B56BC4B66B}" presName="vert1" presStyleCnt="0"/>
      <dgm:spPr/>
    </dgm:pt>
    <dgm:pt modelId="{5DB0CDB7-0BA6-46C5-B1E3-B2F689EF444C}" type="pres">
      <dgm:prSet presAssocID="{9BB67336-D0A8-4413-B62C-368B900EBFC3}" presName="thickLine" presStyleLbl="alignNode1" presStyleIdx="2" presStyleCnt="5"/>
      <dgm:spPr/>
    </dgm:pt>
    <dgm:pt modelId="{799E7C6A-2779-4151-9F6C-58D700559C63}" type="pres">
      <dgm:prSet presAssocID="{9BB67336-D0A8-4413-B62C-368B900EBFC3}" presName="horz1" presStyleCnt="0"/>
      <dgm:spPr/>
    </dgm:pt>
    <dgm:pt modelId="{6CB68402-52C5-45C3-A4D4-18ABF705DBF0}" type="pres">
      <dgm:prSet presAssocID="{9BB67336-D0A8-4413-B62C-368B900EBFC3}" presName="tx1" presStyleLbl="revTx" presStyleIdx="2" presStyleCnt="5"/>
      <dgm:spPr/>
    </dgm:pt>
    <dgm:pt modelId="{E238A4D2-9BC0-4DB8-8D64-915816CFE01E}" type="pres">
      <dgm:prSet presAssocID="{9BB67336-D0A8-4413-B62C-368B900EBFC3}" presName="vert1" presStyleCnt="0"/>
      <dgm:spPr/>
    </dgm:pt>
    <dgm:pt modelId="{20560564-1987-401A-9C33-51160FB374E1}" type="pres">
      <dgm:prSet presAssocID="{C1E425D2-622A-4606-8E94-9017AB9BC482}" presName="thickLine" presStyleLbl="alignNode1" presStyleIdx="3" presStyleCnt="5"/>
      <dgm:spPr/>
    </dgm:pt>
    <dgm:pt modelId="{A36DB721-129B-42D7-98DB-6D3885A6C990}" type="pres">
      <dgm:prSet presAssocID="{C1E425D2-622A-4606-8E94-9017AB9BC482}" presName="horz1" presStyleCnt="0"/>
      <dgm:spPr/>
    </dgm:pt>
    <dgm:pt modelId="{29EF46AA-D584-41E4-9A4C-C8EF134889E3}" type="pres">
      <dgm:prSet presAssocID="{C1E425D2-622A-4606-8E94-9017AB9BC482}" presName="tx1" presStyleLbl="revTx" presStyleIdx="3" presStyleCnt="5"/>
      <dgm:spPr/>
    </dgm:pt>
    <dgm:pt modelId="{9BA9191D-8197-4149-9452-890E1815AE29}" type="pres">
      <dgm:prSet presAssocID="{C1E425D2-622A-4606-8E94-9017AB9BC482}" presName="vert1" presStyleCnt="0"/>
      <dgm:spPr/>
    </dgm:pt>
    <dgm:pt modelId="{F290303F-5A32-436B-A220-E66AD55A2766}" type="pres">
      <dgm:prSet presAssocID="{EE234FED-8990-42A2-8BBD-E1DA42783BAF}" presName="thickLine" presStyleLbl="alignNode1" presStyleIdx="4" presStyleCnt="5"/>
      <dgm:spPr/>
    </dgm:pt>
    <dgm:pt modelId="{CC17A5C7-2DA4-4D67-A1C2-6A23C8B8FB7C}" type="pres">
      <dgm:prSet presAssocID="{EE234FED-8990-42A2-8BBD-E1DA42783BAF}" presName="horz1" presStyleCnt="0"/>
      <dgm:spPr/>
    </dgm:pt>
    <dgm:pt modelId="{F1A5BE5A-94DF-4E16-A240-CB4872A422BE}" type="pres">
      <dgm:prSet presAssocID="{EE234FED-8990-42A2-8BBD-E1DA42783BAF}" presName="tx1" presStyleLbl="revTx" presStyleIdx="4" presStyleCnt="5"/>
      <dgm:spPr/>
    </dgm:pt>
    <dgm:pt modelId="{7F2F8165-C6E8-45DF-9719-C89ECD7DA576}" type="pres">
      <dgm:prSet presAssocID="{EE234FED-8990-42A2-8BBD-E1DA42783BAF}" presName="vert1" presStyleCnt="0"/>
      <dgm:spPr/>
    </dgm:pt>
  </dgm:ptLst>
  <dgm:cxnLst>
    <dgm:cxn modelId="{BD241707-5232-4A3D-8385-9DAF1C8A3F3C}" srcId="{F8CEC8F3-4669-42DC-8E50-EF9E299C2F81}" destId="{C1E425D2-622A-4606-8E94-9017AB9BC482}" srcOrd="3" destOrd="0" parTransId="{BF9E9D2A-5CEC-49A7-818B-0A3BEB36D104}" sibTransId="{A41D6B19-AB8B-4DB5-AB9D-BA45EF977DFD}"/>
    <dgm:cxn modelId="{00761308-EA57-49A4-BA28-B5D762770B27}" srcId="{F8CEC8F3-4669-42DC-8E50-EF9E299C2F81}" destId="{8F315752-43F8-4364-BC68-61B29CED40E4}" srcOrd="0" destOrd="0" parTransId="{F7BEA612-4413-484F-98EA-5D2DED627760}" sibTransId="{A0F71D5E-D190-47DD-A17A-DC15500498E3}"/>
    <dgm:cxn modelId="{E673BD0D-8CC2-4F36-8DFC-352BC2A5BAAB}" type="presOf" srcId="{8F315752-43F8-4364-BC68-61B29CED40E4}" destId="{3A48B4D3-3D25-40ED-A295-CE863572F799}" srcOrd="0" destOrd="0" presId="urn:microsoft.com/office/officeart/2008/layout/LinedList"/>
    <dgm:cxn modelId="{BAF14413-024E-4FD0-9081-2626240B4597}" type="presOf" srcId="{9BB67336-D0A8-4413-B62C-368B900EBFC3}" destId="{6CB68402-52C5-45C3-A4D4-18ABF705DBF0}" srcOrd="0" destOrd="0" presId="urn:microsoft.com/office/officeart/2008/layout/LinedList"/>
    <dgm:cxn modelId="{50364637-0A5F-4534-8F01-0EB38E223BFE}" type="presOf" srcId="{FB8EB173-B8EA-4AB9-BA29-58B56BC4B66B}" destId="{C11292E5-5905-4150-8002-3F878835A0A6}" srcOrd="0" destOrd="0" presId="urn:microsoft.com/office/officeart/2008/layout/LinedList"/>
    <dgm:cxn modelId="{37FDAEBD-B9C0-479C-BF81-6AD042A8633A}" srcId="{F8CEC8F3-4669-42DC-8E50-EF9E299C2F81}" destId="{9BB67336-D0A8-4413-B62C-368B900EBFC3}" srcOrd="2" destOrd="0" parTransId="{36840195-4DFF-4E9D-A73D-4AEDDF36EDC4}" sibTransId="{9743BEDF-C2C1-4E8B-BC32-FD7807640D56}"/>
    <dgm:cxn modelId="{EBA4D6C8-5C45-4CB9-9E94-B783A7859824}" type="presOf" srcId="{EE234FED-8990-42A2-8BBD-E1DA42783BAF}" destId="{F1A5BE5A-94DF-4E16-A240-CB4872A422BE}" srcOrd="0" destOrd="0" presId="urn:microsoft.com/office/officeart/2008/layout/LinedList"/>
    <dgm:cxn modelId="{B45B85D2-3254-41AB-9918-CC043787E0F3}" type="presOf" srcId="{C1E425D2-622A-4606-8E94-9017AB9BC482}" destId="{29EF46AA-D584-41E4-9A4C-C8EF134889E3}" srcOrd="0" destOrd="0" presId="urn:microsoft.com/office/officeart/2008/layout/LinedList"/>
    <dgm:cxn modelId="{BBC84FE8-861B-44E8-BED9-3F9048A17564}" srcId="{F8CEC8F3-4669-42DC-8E50-EF9E299C2F81}" destId="{FB8EB173-B8EA-4AB9-BA29-58B56BC4B66B}" srcOrd="1" destOrd="0" parTransId="{116267D3-FC81-4214-836E-021C8D24E989}" sibTransId="{7AD4D9AF-26F9-4BD9-A9CA-79C2A60A94DA}"/>
    <dgm:cxn modelId="{A92BB6EA-3984-4942-AE90-D0518C0EB5EE}" srcId="{F8CEC8F3-4669-42DC-8E50-EF9E299C2F81}" destId="{EE234FED-8990-42A2-8BBD-E1DA42783BAF}" srcOrd="4" destOrd="0" parTransId="{D009B965-CEDF-48AC-A190-FE707476F1E0}" sibTransId="{25317903-C68F-407C-A075-FEAC05215B93}"/>
    <dgm:cxn modelId="{D4652CF1-6E6C-4FCD-936F-918C83B87ECF}" type="presOf" srcId="{F8CEC8F3-4669-42DC-8E50-EF9E299C2F81}" destId="{29B64C0C-000E-4C3E-8207-3E6E0E27BB98}" srcOrd="0" destOrd="0" presId="urn:microsoft.com/office/officeart/2008/layout/LinedList"/>
    <dgm:cxn modelId="{61ECE2AE-0824-4C6F-A8B8-2BA6DA4D26AB}" type="presParOf" srcId="{29B64C0C-000E-4C3E-8207-3E6E0E27BB98}" destId="{9A84C092-3E2C-4DE8-8981-114E66E83A5A}" srcOrd="0" destOrd="0" presId="urn:microsoft.com/office/officeart/2008/layout/LinedList"/>
    <dgm:cxn modelId="{67FB53B9-54C6-40C1-8543-22E04EED4055}" type="presParOf" srcId="{29B64C0C-000E-4C3E-8207-3E6E0E27BB98}" destId="{144E5B75-78F1-40C4-BD4A-3F255C5DD9A9}" srcOrd="1" destOrd="0" presId="urn:microsoft.com/office/officeart/2008/layout/LinedList"/>
    <dgm:cxn modelId="{5CDD8879-58F6-45F5-8CA5-585E1AE53658}" type="presParOf" srcId="{144E5B75-78F1-40C4-BD4A-3F255C5DD9A9}" destId="{3A48B4D3-3D25-40ED-A295-CE863572F799}" srcOrd="0" destOrd="0" presId="urn:microsoft.com/office/officeart/2008/layout/LinedList"/>
    <dgm:cxn modelId="{96701FBB-F7CF-4865-9402-0BA9EFF62815}" type="presParOf" srcId="{144E5B75-78F1-40C4-BD4A-3F255C5DD9A9}" destId="{A02984FA-8ABE-442D-A09A-24C439B13E8A}" srcOrd="1" destOrd="0" presId="urn:microsoft.com/office/officeart/2008/layout/LinedList"/>
    <dgm:cxn modelId="{7DFFE3CF-D276-41CD-B222-C2F4D7C930DC}" type="presParOf" srcId="{29B64C0C-000E-4C3E-8207-3E6E0E27BB98}" destId="{391FBB9D-3BD4-489D-BE77-4AC0EEE49E52}" srcOrd="2" destOrd="0" presId="urn:microsoft.com/office/officeart/2008/layout/LinedList"/>
    <dgm:cxn modelId="{528F00B3-8A96-461D-8EB8-A39DAE90FA86}" type="presParOf" srcId="{29B64C0C-000E-4C3E-8207-3E6E0E27BB98}" destId="{38E93244-489D-45CE-BB3A-1EA289AC00CC}" srcOrd="3" destOrd="0" presId="urn:microsoft.com/office/officeart/2008/layout/LinedList"/>
    <dgm:cxn modelId="{EB73FF23-BEC8-481A-A4DA-B1907E471C4C}" type="presParOf" srcId="{38E93244-489D-45CE-BB3A-1EA289AC00CC}" destId="{C11292E5-5905-4150-8002-3F878835A0A6}" srcOrd="0" destOrd="0" presId="urn:microsoft.com/office/officeart/2008/layout/LinedList"/>
    <dgm:cxn modelId="{CE1B36CD-4736-45C7-BE96-B8B5ABEC1240}" type="presParOf" srcId="{38E93244-489D-45CE-BB3A-1EA289AC00CC}" destId="{3DFCA6FA-A2D9-473A-B330-E0F182D8BE9A}" srcOrd="1" destOrd="0" presId="urn:microsoft.com/office/officeart/2008/layout/LinedList"/>
    <dgm:cxn modelId="{DE4971FD-EDF7-4989-8623-D4FABBDD69F8}" type="presParOf" srcId="{29B64C0C-000E-4C3E-8207-3E6E0E27BB98}" destId="{5DB0CDB7-0BA6-46C5-B1E3-B2F689EF444C}" srcOrd="4" destOrd="0" presId="urn:microsoft.com/office/officeart/2008/layout/LinedList"/>
    <dgm:cxn modelId="{183DA6ED-6191-4B4F-A341-AD641FC21E7D}" type="presParOf" srcId="{29B64C0C-000E-4C3E-8207-3E6E0E27BB98}" destId="{799E7C6A-2779-4151-9F6C-58D700559C63}" srcOrd="5" destOrd="0" presId="urn:microsoft.com/office/officeart/2008/layout/LinedList"/>
    <dgm:cxn modelId="{5B3B0156-C283-4B79-89BA-B9A891C43D0A}" type="presParOf" srcId="{799E7C6A-2779-4151-9F6C-58D700559C63}" destId="{6CB68402-52C5-45C3-A4D4-18ABF705DBF0}" srcOrd="0" destOrd="0" presId="urn:microsoft.com/office/officeart/2008/layout/LinedList"/>
    <dgm:cxn modelId="{36820018-22A2-4EE6-BAD2-9C75A3243981}" type="presParOf" srcId="{799E7C6A-2779-4151-9F6C-58D700559C63}" destId="{E238A4D2-9BC0-4DB8-8D64-915816CFE01E}" srcOrd="1" destOrd="0" presId="urn:microsoft.com/office/officeart/2008/layout/LinedList"/>
    <dgm:cxn modelId="{CC7D6B20-F6FE-4D8D-B559-18CADA599C7F}" type="presParOf" srcId="{29B64C0C-000E-4C3E-8207-3E6E0E27BB98}" destId="{20560564-1987-401A-9C33-51160FB374E1}" srcOrd="6" destOrd="0" presId="urn:microsoft.com/office/officeart/2008/layout/LinedList"/>
    <dgm:cxn modelId="{28DD8407-6AC7-4326-B2D4-CABF099CA4E4}" type="presParOf" srcId="{29B64C0C-000E-4C3E-8207-3E6E0E27BB98}" destId="{A36DB721-129B-42D7-98DB-6D3885A6C990}" srcOrd="7" destOrd="0" presId="urn:microsoft.com/office/officeart/2008/layout/LinedList"/>
    <dgm:cxn modelId="{D6C3F8BD-D2A0-4506-B0EB-321384EA2200}" type="presParOf" srcId="{A36DB721-129B-42D7-98DB-6D3885A6C990}" destId="{29EF46AA-D584-41E4-9A4C-C8EF134889E3}" srcOrd="0" destOrd="0" presId="urn:microsoft.com/office/officeart/2008/layout/LinedList"/>
    <dgm:cxn modelId="{13FF1749-A9EB-4EDF-A458-1AEA74F9ED05}" type="presParOf" srcId="{A36DB721-129B-42D7-98DB-6D3885A6C990}" destId="{9BA9191D-8197-4149-9452-890E1815AE29}" srcOrd="1" destOrd="0" presId="urn:microsoft.com/office/officeart/2008/layout/LinedList"/>
    <dgm:cxn modelId="{D6E049FB-B65C-4433-9756-1DBEE9DA13AF}" type="presParOf" srcId="{29B64C0C-000E-4C3E-8207-3E6E0E27BB98}" destId="{F290303F-5A32-436B-A220-E66AD55A2766}" srcOrd="8" destOrd="0" presId="urn:microsoft.com/office/officeart/2008/layout/LinedList"/>
    <dgm:cxn modelId="{A7B522F6-A8FE-4375-8678-05E0D6792A29}" type="presParOf" srcId="{29B64C0C-000E-4C3E-8207-3E6E0E27BB98}" destId="{CC17A5C7-2DA4-4D67-A1C2-6A23C8B8FB7C}" srcOrd="9" destOrd="0" presId="urn:microsoft.com/office/officeart/2008/layout/LinedList"/>
    <dgm:cxn modelId="{8F4946CA-4B9F-428C-96B4-0143C524B50F}" type="presParOf" srcId="{CC17A5C7-2DA4-4D67-A1C2-6A23C8B8FB7C}" destId="{F1A5BE5A-94DF-4E16-A240-CB4872A422BE}" srcOrd="0" destOrd="0" presId="urn:microsoft.com/office/officeart/2008/layout/LinedList"/>
    <dgm:cxn modelId="{58806344-B7B6-4BC3-8B2B-136280E0D6C4}" type="presParOf" srcId="{CC17A5C7-2DA4-4D67-A1C2-6A23C8B8FB7C}" destId="{7F2F8165-C6E8-45DF-9719-C89ECD7DA5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D979F3-D975-4443-9A8C-8C0929B3099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D26A32D-7A2A-41FC-B662-E0E6035CA252}">
      <dgm:prSet/>
      <dgm:spPr/>
      <dgm:t>
        <a:bodyPr/>
        <a:lstStyle/>
        <a:p>
          <a:r>
            <a:rPr lang="en-GB"/>
            <a:t>We need to explore and research models of care and evaluate them</a:t>
          </a:r>
          <a:endParaRPr lang="en-US"/>
        </a:p>
      </dgm:t>
    </dgm:pt>
    <dgm:pt modelId="{8C6D7D5A-A849-4BE4-BD29-F188E50A66CB}" type="parTrans" cxnId="{533F3CB4-DB16-4DDA-9EDA-B5AC2F0ABFF7}">
      <dgm:prSet/>
      <dgm:spPr/>
      <dgm:t>
        <a:bodyPr/>
        <a:lstStyle/>
        <a:p>
          <a:endParaRPr lang="en-US"/>
        </a:p>
      </dgm:t>
    </dgm:pt>
    <dgm:pt modelId="{4F576B8E-634A-492D-AFE8-4DA10C49420D}" type="sibTrans" cxnId="{533F3CB4-DB16-4DDA-9EDA-B5AC2F0ABFF7}">
      <dgm:prSet/>
      <dgm:spPr/>
      <dgm:t>
        <a:bodyPr/>
        <a:lstStyle/>
        <a:p>
          <a:endParaRPr lang="en-US"/>
        </a:p>
      </dgm:t>
    </dgm:pt>
    <dgm:pt modelId="{4980E4F3-4247-4295-BD9D-DADEE9117EB8}">
      <dgm:prSet/>
      <dgm:spPr/>
      <dgm:t>
        <a:bodyPr/>
        <a:lstStyle/>
        <a:p>
          <a:r>
            <a:rPr lang="en-GB"/>
            <a:t>We need compassionate evidence-based guidelines and apply them individually</a:t>
          </a:r>
          <a:endParaRPr lang="en-US"/>
        </a:p>
      </dgm:t>
    </dgm:pt>
    <dgm:pt modelId="{B649E17F-B0C8-4879-985A-DC61BCAFC370}" type="parTrans" cxnId="{3BF98C96-77C8-4B75-9B2A-A54A43ADBC50}">
      <dgm:prSet/>
      <dgm:spPr/>
      <dgm:t>
        <a:bodyPr/>
        <a:lstStyle/>
        <a:p>
          <a:endParaRPr lang="en-US"/>
        </a:p>
      </dgm:t>
    </dgm:pt>
    <dgm:pt modelId="{ED09C062-DE3F-4389-AA13-A411BEF88693}" type="sibTrans" cxnId="{3BF98C96-77C8-4B75-9B2A-A54A43ADBC50}">
      <dgm:prSet/>
      <dgm:spPr/>
      <dgm:t>
        <a:bodyPr/>
        <a:lstStyle/>
        <a:p>
          <a:endParaRPr lang="en-US"/>
        </a:p>
      </dgm:t>
    </dgm:pt>
    <dgm:pt modelId="{E6798AC3-2CFE-4518-A6E2-15119D229F12}">
      <dgm:prSet/>
      <dgm:spPr/>
      <dgm:t>
        <a:bodyPr/>
        <a:lstStyle/>
        <a:p>
          <a:r>
            <a:rPr lang="en-GB"/>
            <a:t>We need to work closely and collaboratively with our ED colleagues and learn from each other</a:t>
          </a:r>
          <a:endParaRPr lang="en-US"/>
        </a:p>
      </dgm:t>
    </dgm:pt>
    <dgm:pt modelId="{A7DCD288-82E4-4BB6-B596-2CCB4E3E6367}" type="parTrans" cxnId="{111D7D04-2CC1-40E5-AF1B-C47740DA72D9}">
      <dgm:prSet/>
      <dgm:spPr/>
      <dgm:t>
        <a:bodyPr/>
        <a:lstStyle/>
        <a:p>
          <a:endParaRPr lang="en-US"/>
        </a:p>
      </dgm:t>
    </dgm:pt>
    <dgm:pt modelId="{C8B1D2F1-A1BB-49FA-86CF-C51682341251}" type="sibTrans" cxnId="{111D7D04-2CC1-40E5-AF1B-C47740DA72D9}">
      <dgm:prSet/>
      <dgm:spPr/>
      <dgm:t>
        <a:bodyPr/>
        <a:lstStyle/>
        <a:p>
          <a:endParaRPr lang="en-US"/>
        </a:p>
      </dgm:t>
    </dgm:pt>
    <dgm:pt modelId="{E5265C91-D4D3-4185-B757-2933A5EB065D}">
      <dgm:prSet/>
      <dgm:spPr/>
      <dgm:t>
        <a:bodyPr/>
        <a:lstStyle/>
        <a:p>
          <a:r>
            <a:rPr lang="en-GB"/>
            <a:t>We need conversations, training and education to better understand and address the needs of this patient population.</a:t>
          </a:r>
          <a:endParaRPr lang="en-US"/>
        </a:p>
      </dgm:t>
    </dgm:pt>
    <dgm:pt modelId="{99AC01E8-3519-4A9F-9D97-56FEFBF63CFC}" type="parTrans" cxnId="{06A7B05E-E1EE-4E70-BE25-A11FC0B73E40}">
      <dgm:prSet/>
      <dgm:spPr/>
      <dgm:t>
        <a:bodyPr/>
        <a:lstStyle/>
        <a:p>
          <a:endParaRPr lang="en-US"/>
        </a:p>
      </dgm:t>
    </dgm:pt>
    <dgm:pt modelId="{239016A2-555F-463E-97FB-BFCD8C155BD5}" type="sibTrans" cxnId="{06A7B05E-E1EE-4E70-BE25-A11FC0B73E40}">
      <dgm:prSet/>
      <dgm:spPr/>
      <dgm:t>
        <a:bodyPr/>
        <a:lstStyle/>
        <a:p>
          <a:endParaRPr lang="en-US"/>
        </a:p>
      </dgm:t>
    </dgm:pt>
    <dgm:pt modelId="{79449D82-E5E1-4945-A549-3167BEDD59D0}" type="pres">
      <dgm:prSet presAssocID="{ACD979F3-D975-4443-9A8C-8C0929B3099B}" presName="root" presStyleCnt="0">
        <dgm:presLayoutVars>
          <dgm:dir/>
          <dgm:resizeHandles val="exact"/>
        </dgm:presLayoutVars>
      </dgm:prSet>
      <dgm:spPr/>
    </dgm:pt>
    <dgm:pt modelId="{E4118ABD-D5EF-4003-AAEC-AD79042C3C0B}" type="pres">
      <dgm:prSet presAssocID="{ACD979F3-D975-4443-9A8C-8C0929B3099B}" presName="container" presStyleCnt="0">
        <dgm:presLayoutVars>
          <dgm:dir/>
          <dgm:resizeHandles val="exact"/>
        </dgm:presLayoutVars>
      </dgm:prSet>
      <dgm:spPr/>
    </dgm:pt>
    <dgm:pt modelId="{AB8B6546-1194-44B9-8864-364D325E4757}" type="pres">
      <dgm:prSet presAssocID="{3D26A32D-7A2A-41FC-B662-E0E6035CA252}" presName="compNode" presStyleCnt="0"/>
      <dgm:spPr/>
    </dgm:pt>
    <dgm:pt modelId="{4B63B1D6-D63D-4EA9-8F32-B61166A4FF36}" type="pres">
      <dgm:prSet presAssocID="{3D26A32D-7A2A-41FC-B662-E0E6035CA252}" presName="iconBgRect" presStyleLbl="bgShp" presStyleIdx="0" presStyleCnt="4"/>
      <dgm:spPr/>
    </dgm:pt>
    <dgm:pt modelId="{6EF86652-AB1A-44C8-BE78-A6920C16DD74}" type="pres">
      <dgm:prSet presAssocID="{3D26A32D-7A2A-41FC-B662-E0E6035CA25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E37CECE-69A4-485C-818A-4362ACFE3667}" type="pres">
      <dgm:prSet presAssocID="{3D26A32D-7A2A-41FC-B662-E0E6035CA252}" presName="spaceRect" presStyleCnt="0"/>
      <dgm:spPr/>
    </dgm:pt>
    <dgm:pt modelId="{D3C11ECF-A46D-4C89-92A4-D4F0735D0FFE}" type="pres">
      <dgm:prSet presAssocID="{3D26A32D-7A2A-41FC-B662-E0E6035CA252}" presName="textRect" presStyleLbl="revTx" presStyleIdx="0" presStyleCnt="4">
        <dgm:presLayoutVars>
          <dgm:chMax val="1"/>
          <dgm:chPref val="1"/>
        </dgm:presLayoutVars>
      </dgm:prSet>
      <dgm:spPr/>
    </dgm:pt>
    <dgm:pt modelId="{68426F7B-C4CD-46D0-B4EE-A5CBF40F51B0}" type="pres">
      <dgm:prSet presAssocID="{4F576B8E-634A-492D-AFE8-4DA10C49420D}" presName="sibTrans" presStyleLbl="sibTrans2D1" presStyleIdx="0" presStyleCnt="0"/>
      <dgm:spPr/>
    </dgm:pt>
    <dgm:pt modelId="{62C47147-F09E-46CE-A338-6914B5608BF5}" type="pres">
      <dgm:prSet presAssocID="{4980E4F3-4247-4295-BD9D-DADEE9117EB8}" presName="compNode" presStyleCnt="0"/>
      <dgm:spPr/>
    </dgm:pt>
    <dgm:pt modelId="{6904D670-3868-4646-9EB5-55D17AD4F120}" type="pres">
      <dgm:prSet presAssocID="{4980E4F3-4247-4295-BD9D-DADEE9117EB8}" presName="iconBgRect" presStyleLbl="bgShp" presStyleIdx="1" presStyleCnt="4"/>
      <dgm:spPr/>
    </dgm:pt>
    <dgm:pt modelId="{777AE078-F41E-4B9A-B8C5-E39315CDB81A}" type="pres">
      <dgm:prSet presAssocID="{4980E4F3-4247-4295-BD9D-DADEE9117EB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54A6201-C0CD-4255-A434-03FE761E247C}" type="pres">
      <dgm:prSet presAssocID="{4980E4F3-4247-4295-BD9D-DADEE9117EB8}" presName="spaceRect" presStyleCnt="0"/>
      <dgm:spPr/>
    </dgm:pt>
    <dgm:pt modelId="{38E53B80-884D-46F2-95DE-4B54130A9E98}" type="pres">
      <dgm:prSet presAssocID="{4980E4F3-4247-4295-BD9D-DADEE9117EB8}" presName="textRect" presStyleLbl="revTx" presStyleIdx="1" presStyleCnt="4">
        <dgm:presLayoutVars>
          <dgm:chMax val="1"/>
          <dgm:chPref val="1"/>
        </dgm:presLayoutVars>
      </dgm:prSet>
      <dgm:spPr/>
    </dgm:pt>
    <dgm:pt modelId="{19166033-E195-46CF-BB5A-024F65D42027}" type="pres">
      <dgm:prSet presAssocID="{ED09C062-DE3F-4389-AA13-A411BEF88693}" presName="sibTrans" presStyleLbl="sibTrans2D1" presStyleIdx="0" presStyleCnt="0"/>
      <dgm:spPr/>
    </dgm:pt>
    <dgm:pt modelId="{0AE8C47C-FE06-478C-9FDB-B2A2BCF1E6BA}" type="pres">
      <dgm:prSet presAssocID="{E6798AC3-2CFE-4518-A6E2-15119D229F12}" presName="compNode" presStyleCnt="0"/>
      <dgm:spPr/>
    </dgm:pt>
    <dgm:pt modelId="{13F50B26-CE21-4865-AD34-6EE201B03C70}" type="pres">
      <dgm:prSet presAssocID="{E6798AC3-2CFE-4518-A6E2-15119D229F12}" presName="iconBgRect" presStyleLbl="bgShp" presStyleIdx="2" presStyleCnt="4"/>
      <dgm:spPr/>
    </dgm:pt>
    <dgm:pt modelId="{52B5221A-C723-41CD-974C-4CDB53E5D709}" type="pres">
      <dgm:prSet presAssocID="{E6798AC3-2CFE-4518-A6E2-15119D229F1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9AD8930-691F-4688-8DB3-ACB900883F09}" type="pres">
      <dgm:prSet presAssocID="{E6798AC3-2CFE-4518-A6E2-15119D229F12}" presName="spaceRect" presStyleCnt="0"/>
      <dgm:spPr/>
    </dgm:pt>
    <dgm:pt modelId="{18D62CCD-CD61-48F0-8F39-B32EA210081E}" type="pres">
      <dgm:prSet presAssocID="{E6798AC3-2CFE-4518-A6E2-15119D229F12}" presName="textRect" presStyleLbl="revTx" presStyleIdx="2" presStyleCnt="4">
        <dgm:presLayoutVars>
          <dgm:chMax val="1"/>
          <dgm:chPref val="1"/>
        </dgm:presLayoutVars>
      </dgm:prSet>
      <dgm:spPr/>
    </dgm:pt>
    <dgm:pt modelId="{6791F668-2696-41AA-8325-7E5529C48182}" type="pres">
      <dgm:prSet presAssocID="{C8B1D2F1-A1BB-49FA-86CF-C51682341251}" presName="sibTrans" presStyleLbl="sibTrans2D1" presStyleIdx="0" presStyleCnt="0"/>
      <dgm:spPr/>
    </dgm:pt>
    <dgm:pt modelId="{CB8DC4CB-696C-42D0-BBFB-16F39E6ABCF1}" type="pres">
      <dgm:prSet presAssocID="{E5265C91-D4D3-4185-B757-2933A5EB065D}" presName="compNode" presStyleCnt="0"/>
      <dgm:spPr/>
    </dgm:pt>
    <dgm:pt modelId="{0E0E5139-D531-4A7A-9C11-08F07887BDF0}" type="pres">
      <dgm:prSet presAssocID="{E5265C91-D4D3-4185-B757-2933A5EB065D}" presName="iconBgRect" presStyleLbl="bgShp" presStyleIdx="3" presStyleCnt="4"/>
      <dgm:spPr/>
    </dgm:pt>
    <dgm:pt modelId="{55577180-5C00-40D9-B3EA-B6494E878E9A}" type="pres">
      <dgm:prSet presAssocID="{E5265C91-D4D3-4185-B757-2933A5EB06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79F7A47-8779-422D-9F73-4887CD357EBB}" type="pres">
      <dgm:prSet presAssocID="{E5265C91-D4D3-4185-B757-2933A5EB065D}" presName="spaceRect" presStyleCnt="0"/>
      <dgm:spPr/>
    </dgm:pt>
    <dgm:pt modelId="{06DFCA4B-E9BD-4E91-974E-78658D03A10B}" type="pres">
      <dgm:prSet presAssocID="{E5265C91-D4D3-4185-B757-2933A5EB06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8CC3F00-B4F6-4398-9030-908852319885}" type="presOf" srcId="{E5265C91-D4D3-4185-B757-2933A5EB065D}" destId="{06DFCA4B-E9BD-4E91-974E-78658D03A10B}" srcOrd="0" destOrd="0" presId="urn:microsoft.com/office/officeart/2018/2/layout/IconCircleList"/>
    <dgm:cxn modelId="{111D7D04-2CC1-40E5-AF1B-C47740DA72D9}" srcId="{ACD979F3-D975-4443-9A8C-8C0929B3099B}" destId="{E6798AC3-2CFE-4518-A6E2-15119D229F12}" srcOrd="2" destOrd="0" parTransId="{A7DCD288-82E4-4BB6-B596-2CCB4E3E6367}" sibTransId="{C8B1D2F1-A1BB-49FA-86CF-C51682341251}"/>
    <dgm:cxn modelId="{FC85FD33-19C3-411A-A179-B2C2861F2A9F}" type="presOf" srcId="{ACD979F3-D975-4443-9A8C-8C0929B3099B}" destId="{79449D82-E5E1-4945-A549-3167BEDD59D0}" srcOrd="0" destOrd="0" presId="urn:microsoft.com/office/officeart/2018/2/layout/IconCircleList"/>
    <dgm:cxn modelId="{1CB11B38-1339-47E9-A7EF-F1C3BB3AA539}" type="presOf" srcId="{3D26A32D-7A2A-41FC-B662-E0E6035CA252}" destId="{D3C11ECF-A46D-4C89-92A4-D4F0735D0FFE}" srcOrd="0" destOrd="0" presId="urn:microsoft.com/office/officeart/2018/2/layout/IconCircleList"/>
    <dgm:cxn modelId="{06A7B05E-E1EE-4E70-BE25-A11FC0B73E40}" srcId="{ACD979F3-D975-4443-9A8C-8C0929B3099B}" destId="{E5265C91-D4D3-4185-B757-2933A5EB065D}" srcOrd="3" destOrd="0" parTransId="{99AC01E8-3519-4A9F-9D97-56FEFBF63CFC}" sibTransId="{239016A2-555F-463E-97FB-BFCD8C155BD5}"/>
    <dgm:cxn modelId="{8E552D48-EC2D-4C82-90D2-BE343D270EAF}" type="presOf" srcId="{C8B1D2F1-A1BB-49FA-86CF-C51682341251}" destId="{6791F668-2696-41AA-8325-7E5529C48182}" srcOrd="0" destOrd="0" presId="urn:microsoft.com/office/officeart/2018/2/layout/IconCircleList"/>
    <dgm:cxn modelId="{3BF98C96-77C8-4B75-9B2A-A54A43ADBC50}" srcId="{ACD979F3-D975-4443-9A8C-8C0929B3099B}" destId="{4980E4F3-4247-4295-BD9D-DADEE9117EB8}" srcOrd="1" destOrd="0" parTransId="{B649E17F-B0C8-4879-985A-DC61BCAFC370}" sibTransId="{ED09C062-DE3F-4389-AA13-A411BEF88693}"/>
    <dgm:cxn modelId="{887FB09C-AC8B-44DD-93A5-8F869F0AE45B}" type="presOf" srcId="{4F576B8E-634A-492D-AFE8-4DA10C49420D}" destId="{68426F7B-C4CD-46D0-B4EE-A5CBF40F51B0}" srcOrd="0" destOrd="0" presId="urn:microsoft.com/office/officeart/2018/2/layout/IconCircleList"/>
    <dgm:cxn modelId="{301059B2-0370-4DCE-8B8F-F6F186EEF23F}" type="presOf" srcId="{E6798AC3-2CFE-4518-A6E2-15119D229F12}" destId="{18D62CCD-CD61-48F0-8F39-B32EA210081E}" srcOrd="0" destOrd="0" presId="urn:microsoft.com/office/officeart/2018/2/layout/IconCircleList"/>
    <dgm:cxn modelId="{533F3CB4-DB16-4DDA-9EDA-B5AC2F0ABFF7}" srcId="{ACD979F3-D975-4443-9A8C-8C0929B3099B}" destId="{3D26A32D-7A2A-41FC-B662-E0E6035CA252}" srcOrd="0" destOrd="0" parTransId="{8C6D7D5A-A849-4BE4-BD29-F188E50A66CB}" sibTransId="{4F576B8E-634A-492D-AFE8-4DA10C49420D}"/>
    <dgm:cxn modelId="{0554A0BE-7D83-486C-B5B1-294FB43D8BD6}" type="presOf" srcId="{4980E4F3-4247-4295-BD9D-DADEE9117EB8}" destId="{38E53B80-884D-46F2-95DE-4B54130A9E98}" srcOrd="0" destOrd="0" presId="urn:microsoft.com/office/officeart/2018/2/layout/IconCircleList"/>
    <dgm:cxn modelId="{39ADD6D7-B701-4FFE-9ACE-22B408832268}" type="presOf" srcId="{ED09C062-DE3F-4389-AA13-A411BEF88693}" destId="{19166033-E195-46CF-BB5A-024F65D42027}" srcOrd="0" destOrd="0" presId="urn:microsoft.com/office/officeart/2018/2/layout/IconCircleList"/>
    <dgm:cxn modelId="{E94217FE-45D8-4785-80D3-D555904513BF}" type="presParOf" srcId="{79449D82-E5E1-4945-A549-3167BEDD59D0}" destId="{E4118ABD-D5EF-4003-AAEC-AD79042C3C0B}" srcOrd="0" destOrd="0" presId="urn:microsoft.com/office/officeart/2018/2/layout/IconCircleList"/>
    <dgm:cxn modelId="{C3A4938B-FB77-4569-98E0-EE79DB66DF9A}" type="presParOf" srcId="{E4118ABD-D5EF-4003-AAEC-AD79042C3C0B}" destId="{AB8B6546-1194-44B9-8864-364D325E4757}" srcOrd="0" destOrd="0" presId="urn:microsoft.com/office/officeart/2018/2/layout/IconCircleList"/>
    <dgm:cxn modelId="{59120F53-045F-4AB7-BA31-CFE3F8EACE6F}" type="presParOf" srcId="{AB8B6546-1194-44B9-8864-364D325E4757}" destId="{4B63B1D6-D63D-4EA9-8F32-B61166A4FF36}" srcOrd="0" destOrd="0" presId="urn:microsoft.com/office/officeart/2018/2/layout/IconCircleList"/>
    <dgm:cxn modelId="{05F9149B-0BE0-42E6-AF27-F66E684493D0}" type="presParOf" srcId="{AB8B6546-1194-44B9-8864-364D325E4757}" destId="{6EF86652-AB1A-44C8-BE78-A6920C16DD74}" srcOrd="1" destOrd="0" presId="urn:microsoft.com/office/officeart/2018/2/layout/IconCircleList"/>
    <dgm:cxn modelId="{136A01B9-A7AB-4585-B5D9-244CD035F1B9}" type="presParOf" srcId="{AB8B6546-1194-44B9-8864-364D325E4757}" destId="{5E37CECE-69A4-485C-818A-4362ACFE3667}" srcOrd="2" destOrd="0" presId="urn:microsoft.com/office/officeart/2018/2/layout/IconCircleList"/>
    <dgm:cxn modelId="{EC7C2F6E-F1A1-4F03-A15B-71A2F4644EE9}" type="presParOf" srcId="{AB8B6546-1194-44B9-8864-364D325E4757}" destId="{D3C11ECF-A46D-4C89-92A4-D4F0735D0FFE}" srcOrd="3" destOrd="0" presId="urn:microsoft.com/office/officeart/2018/2/layout/IconCircleList"/>
    <dgm:cxn modelId="{CB2D25D7-53DB-4D8E-AE9F-39792F19F06C}" type="presParOf" srcId="{E4118ABD-D5EF-4003-AAEC-AD79042C3C0B}" destId="{68426F7B-C4CD-46D0-B4EE-A5CBF40F51B0}" srcOrd="1" destOrd="0" presId="urn:microsoft.com/office/officeart/2018/2/layout/IconCircleList"/>
    <dgm:cxn modelId="{2955212C-D0CD-48E3-8A00-22C9CE3BDB9B}" type="presParOf" srcId="{E4118ABD-D5EF-4003-AAEC-AD79042C3C0B}" destId="{62C47147-F09E-46CE-A338-6914B5608BF5}" srcOrd="2" destOrd="0" presId="urn:microsoft.com/office/officeart/2018/2/layout/IconCircleList"/>
    <dgm:cxn modelId="{0936A7EE-6C0A-413A-A698-64D5862B2F92}" type="presParOf" srcId="{62C47147-F09E-46CE-A338-6914B5608BF5}" destId="{6904D670-3868-4646-9EB5-55D17AD4F120}" srcOrd="0" destOrd="0" presId="urn:microsoft.com/office/officeart/2018/2/layout/IconCircleList"/>
    <dgm:cxn modelId="{A911A7E9-D4DA-4B12-B565-B67D997EC9DE}" type="presParOf" srcId="{62C47147-F09E-46CE-A338-6914B5608BF5}" destId="{777AE078-F41E-4B9A-B8C5-E39315CDB81A}" srcOrd="1" destOrd="0" presId="urn:microsoft.com/office/officeart/2018/2/layout/IconCircleList"/>
    <dgm:cxn modelId="{ABAAE3B2-80DB-4C5B-BFB4-786D49F1C1E7}" type="presParOf" srcId="{62C47147-F09E-46CE-A338-6914B5608BF5}" destId="{354A6201-C0CD-4255-A434-03FE761E247C}" srcOrd="2" destOrd="0" presId="urn:microsoft.com/office/officeart/2018/2/layout/IconCircleList"/>
    <dgm:cxn modelId="{0D04D8B8-6B8B-4426-B30B-DA9D161A6752}" type="presParOf" srcId="{62C47147-F09E-46CE-A338-6914B5608BF5}" destId="{38E53B80-884D-46F2-95DE-4B54130A9E98}" srcOrd="3" destOrd="0" presId="urn:microsoft.com/office/officeart/2018/2/layout/IconCircleList"/>
    <dgm:cxn modelId="{E17F7EB2-D729-4FE5-AA82-3466199F3EAA}" type="presParOf" srcId="{E4118ABD-D5EF-4003-AAEC-AD79042C3C0B}" destId="{19166033-E195-46CF-BB5A-024F65D42027}" srcOrd="3" destOrd="0" presId="urn:microsoft.com/office/officeart/2018/2/layout/IconCircleList"/>
    <dgm:cxn modelId="{AAF85E69-7A8F-440E-ADAC-498F618B5BBF}" type="presParOf" srcId="{E4118ABD-D5EF-4003-AAEC-AD79042C3C0B}" destId="{0AE8C47C-FE06-478C-9FDB-B2A2BCF1E6BA}" srcOrd="4" destOrd="0" presId="urn:microsoft.com/office/officeart/2018/2/layout/IconCircleList"/>
    <dgm:cxn modelId="{6CB2409E-0977-4BB8-9833-74E5C296C478}" type="presParOf" srcId="{0AE8C47C-FE06-478C-9FDB-B2A2BCF1E6BA}" destId="{13F50B26-CE21-4865-AD34-6EE201B03C70}" srcOrd="0" destOrd="0" presId="urn:microsoft.com/office/officeart/2018/2/layout/IconCircleList"/>
    <dgm:cxn modelId="{64A0041D-A700-4E8C-826A-B5429DCF2319}" type="presParOf" srcId="{0AE8C47C-FE06-478C-9FDB-B2A2BCF1E6BA}" destId="{52B5221A-C723-41CD-974C-4CDB53E5D709}" srcOrd="1" destOrd="0" presId="urn:microsoft.com/office/officeart/2018/2/layout/IconCircleList"/>
    <dgm:cxn modelId="{CE39C4FE-1259-4437-890E-1858FEB753E8}" type="presParOf" srcId="{0AE8C47C-FE06-478C-9FDB-B2A2BCF1E6BA}" destId="{09AD8930-691F-4688-8DB3-ACB900883F09}" srcOrd="2" destOrd="0" presId="urn:microsoft.com/office/officeart/2018/2/layout/IconCircleList"/>
    <dgm:cxn modelId="{16B1F8FB-9FD5-43D6-B2B7-79C0C0C5A3FA}" type="presParOf" srcId="{0AE8C47C-FE06-478C-9FDB-B2A2BCF1E6BA}" destId="{18D62CCD-CD61-48F0-8F39-B32EA210081E}" srcOrd="3" destOrd="0" presId="urn:microsoft.com/office/officeart/2018/2/layout/IconCircleList"/>
    <dgm:cxn modelId="{03680595-9925-4A3D-9B64-317056214F87}" type="presParOf" srcId="{E4118ABD-D5EF-4003-AAEC-AD79042C3C0B}" destId="{6791F668-2696-41AA-8325-7E5529C48182}" srcOrd="5" destOrd="0" presId="urn:microsoft.com/office/officeart/2018/2/layout/IconCircleList"/>
    <dgm:cxn modelId="{4E4EDED2-9FDB-4E95-824E-78126373C23E}" type="presParOf" srcId="{E4118ABD-D5EF-4003-AAEC-AD79042C3C0B}" destId="{CB8DC4CB-696C-42D0-BBFB-16F39E6ABCF1}" srcOrd="6" destOrd="0" presId="urn:microsoft.com/office/officeart/2018/2/layout/IconCircleList"/>
    <dgm:cxn modelId="{5A8869BA-FF04-4D2E-A7F0-50C11B927949}" type="presParOf" srcId="{CB8DC4CB-696C-42D0-BBFB-16F39E6ABCF1}" destId="{0E0E5139-D531-4A7A-9C11-08F07887BDF0}" srcOrd="0" destOrd="0" presId="urn:microsoft.com/office/officeart/2018/2/layout/IconCircleList"/>
    <dgm:cxn modelId="{581A3984-6AB0-4A76-8F48-F860197AF46D}" type="presParOf" srcId="{CB8DC4CB-696C-42D0-BBFB-16F39E6ABCF1}" destId="{55577180-5C00-40D9-B3EA-B6494E878E9A}" srcOrd="1" destOrd="0" presId="urn:microsoft.com/office/officeart/2018/2/layout/IconCircleList"/>
    <dgm:cxn modelId="{52F65687-79F3-48AA-B70D-8E83099398ED}" type="presParOf" srcId="{CB8DC4CB-696C-42D0-BBFB-16F39E6ABCF1}" destId="{E79F7A47-8779-422D-9F73-4887CD357EBB}" srcOrd="2" destOrd="0" presId="urn:microsoft.com/office/officeart/2018/2/layout/IconCircleList"/>
    <dgm:cxn modelId="{872E030B-EF13-46B5-889E-14C7B621AE4C}" type="presParOf" srcId="{CB8DC4CB-696C-42D0-BBFB-16F39E6ABCF1}" destId="{06DFCA4B-E9BD-4E91-974E-78658D03A10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A5B1C-2A03-43E8-88CD-77F0145A92F7}">
      <dsp:nvSpPr>
        <dsp:cNvPr id="0" name=""/>
        <dsp:cNvSpPr/>
      </dsp:nvSpPr>
      <dsp:spPr>
        <a:xfrm>
          <a:off x="559800" y="55752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DFC2C-9497-4756-A02F-93CE9369F0BE}">
      <dsp:nvSpPr>
        <dsp:cNvPr id="0" name=""/>
        <dsp:cNvSpPr/>
      </dsp:nvSpPr>
      <dsp:spPr>
        <a:xfrm>
          <a:off x="559800" y="219138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900" kern="1200"/>
            <a:t>1) Recovery is possible even in patients with longstanding severe anorexia.</a:t>
          </a:r>
          <a:endParaRPr lang="en-US" sz="1900" kern="1200"/>
        </a:p>
      </dsp:txBody>
      <dsp:txXfrm>
        <a:off x="559800" y="2191382"/>
        <a:ext cx="4320000" cy="648000"/>
      </dsp:txXfrm>
    </dsp:sp>
    <dsp:sp modelId="{E117A6D4-14DD-44CF-A85E-CAD5CD632B95}">
      <dsp:nvSpPr>
        <dsp:cNvPr id="0" name=""/>
        <dsp:cNvSpPr/>
      </dsp:nvSpPr>
      <dsp:spPr>
        <a:xfrm>
          <a:off x="559800" y="2896058"/>
          <a:ext cx="4320000" cy="495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EE02A-0852-456A-B76B-4DD6A672ECC4}">
      <dsp:nvSpPr>
        <dsp:cNvPr id="0" name=""/>
        <dsp:cNvSpPr/>
      </dsp:nvSpPr>
      <dsp:spPr>
        <a:xfrm>
          <a:off x="5635800" y="55752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49592-3D7E-4AEC-AC66-6E3955928D70}">
      <dsp:nvSpPr>
        <dsp:cNvPr id="0" name=""/>
        <dsp:cNvSpPr/>
      </dsp:nvSpPr>
      <dsp:spPr>
        <a:xfrm>
          <a:off x="5635800" y="219138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900" kern="1200"/>
            <a:t>2) Judgments may be clouded:</a:t>
          </a:r>
          <a:endParaRPr lang="en-US" sz="1900" kern="1200"/>
        </a:p>
      </dsp:txBody>
      <dsp:txXfrm>
        <a:off x="5635800" y="2191382"/>
        <a:ext cx="4320000" cy="648000"/>
      </dsp:txXfrm>
    </dsp:sp>
    <dsp:sp modelId="{21274FDE-20BB-43E1-B823-42C919E2358D}">
      <dsp:nvSpPr>
        <dsp:cNvPr id="0" name=""/>
        <dsp:cNvSpPr/>
      </dsp:nvSpPr>
      <dsp:spPr>
        <a:xfrm>
          <a:off x="5635800" y="2896058"/>
          <a:ext cx="4320000" cy="495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Depression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Cognition</a:t>
          </a:r>
          <a:endParaRPr lang="en-US" sz="1400" kern="1200"/>
        </a:p>
      </dsp:txBody>
      <dsp:txXfrm>
        <a:off x="5635800" y="2896058"/>
        <a:ext cx="4320000" cy="49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FA251-55B5-44EF-9E43-F80B387308F2}">
      <dsp:nvSpPr>
        <dsp:cNvPr id="0" name=""/>
        <dsp:cNvSpPr/>
      </dsp:nvSpPr>
      <dsp:spPr>
        <a:xfrm>
          <a:off x="1212569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B8A80-0A68-45D2-A3BD-AB2F17880BC5}">
      <dsp:nvSpPr>
        <dsp:cNvPr id="0" name=""/>
        <dsp:cNvSpPr/>
      </dsp:nvSpPr>
      <dsp:spPr>
        <a:xfrm>
          <a:off x="417971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1) Appropriateness of palliative care for anorectic patients </a:t>
          </a:r>
          <a:endParaRPr lang="en-US" sz="1700" kern="1200"/>
        </a:p>
      </dsp:txBody>
      <dsp:txXfrm>
        <a:off x="417971" y="2442842"/>
        <a:ext cx="2889450" cy="720000"/>
      </dsp:txXfrm>
    </dsp:sp>
    <dsp:sp modelId="{F31F5029-2E49-4DEF-B44F-57FC091CF8AA}">
      <dsp:nvSpPr>
        <dsp:cNvPr id="0" name=""/>
        <dsp:cNvSpPr/>
      </dsp:nvSpPr>
      <dsp:spPr>
        <a:xfrm>
          <a:off x="4607673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C0123-0E92-4BEB-9170-80AE41BCACEC}">
      <dsp:nvSpPr>
        <dsp:cNvPr id="0" name=""/>
        <dsp:cNvSpPr/>
      </dsp:nvSpPr>
      <dsp:spPr>
        <a:xfrm>
          <a:off x="3813075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2) Effects of starvation on cognition and informed consent</a:t>
          </a:r>
          <a:endParaRPr lang="en-US" sz="1700" kern="1200"/>
        </a:p>
      </dsp:txBody>
      <dsp:txXfrm>
        <a:off x="3813075" y="2442842"/>
        <a:ext cx="2889450" cy="720000"/>
      </dsp:txXfrm>
    </dsp:sp>
    <dsp:sp modelId="{CED425BD-6D45-4DD2-88C7-EF23CDDF753B}">
      <dsp:nvSpPr>
        <dsp:cNvPr id="0" name=""/>
        <dsp:cNvSpPr/>
      </dsp:nvSpPr>
      <dsp:spPr>
        <a:xfrm>
          <a:off x="8002777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4DF07-6FF8-4732-88C4-77FF3AB2A553}">
      <dsp:nvSpPr>
        <dsp:cNvPr id="0" name=""/>
        <dsp:cNvSpPr/>
      </dsp:nvSpPr>
      <dsp:spPr>
        <a:xfrm>
          <a:off x="7208178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3) Palliative care is not just terminal care </a:t>
          </a:r>
          <a:endParaRPr lang="en-US" sz="1700" kern="1200"/>
        </a:p>
      </dsp:txBody>
      <dsp:txXfrm>
        <a:off x="7208178" y="2442842"/>
        <a:ext cx="28894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C1131-1928-4E15-A6A9-88F001913858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3ED67-0AF0-4B32-8934-B8CB8F5B770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Many recover</a:t>
          </a:r>
          <a:endParaRPr lang="en-US" sz="3800" kern="1200"/>
        </a:p>
      </dsp:txBody>
      <dsp:txXfrm>
        <a:off x="0" y="0"/>
        <a:ext cx="6900512" cy="1384035"/>
      </dsp:txXfrm>
    </dsp:sp>
    <dsp:sp modelId="{7C87AB98-32D1-4B57-8580-C77A180FD85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68B0F-BB61-41CE-99D0-2DC98E443187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Many remain unrecovered but live with an acceptable QOL</a:t>
          </a:r>
          <a:endParaRPr lang="en-US" sz="3800" kern="1200"/>
        </a:p>
      </dsp:txBody>
      <dsp:txXfrm>
        <a:off x="0" y="1384035"/>
        <a:ext cx="6900512" cy="1384035"/>
      </dsp:txXfrm>
    </dsp:sp>
    <dsp:sp modelId="{31D0A2EA-8877-4E2B-80DD-C0076BCF995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D89AF-8323-4B18-BEA0-83F88F739BA2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/>
            <a:t>Some cycle from crisis to stability</a:t>
          </a:r>
          <a:endParaRPr lang="en-US" sz="3800" kern="1200"/>
        </a:p>
      </dsp:txBody>
      <dsp:txXfrm>
        <a:off x="0" y="2768070"/>
        <a:ext cx="6900512" cy="1384035"/>
      </dsp:txXfrm>
    </dsp:sp>
    <dsp:sp modelId="{97766057-CF74-4807-92BF-226E17E80A0D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EEF47-E24C-4588-8DBD-9F1D22AD2FE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kern="1200"/>
            <a:t>But some do die  (varies 5-18% according to study)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AEF4D-F424-42DB-8F8A-1E78145499D2}">
      <dsp:nvSpPr>
        <dsp:cNvPr id="0" name=""/>
        <dsp:cNvSpPr/>
      </dsp:nvSpPr>
      <dsp:spPr>
        <a:xfrm>
          <a:off x="0" y="46836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Suicide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Electrolyte imbalance</a:t>
          </a:r>
          <a:endParaRPr lang="en-US" sz="2800" kern="1200" dirty="0"/>
        </a:p>
      </dsp:txBody>
      <dsp:txXfrm>
        <a:off x="0" y="468369"/>
        <a:ext cx="10515600" cy="1631700"/>
      </dsp:txXfrm>
    </dsp:sp>
    <dsp:sp modelId="{9D4FF6F6-38B1-4265-BEE7-0A0E77B17AE9}">
      <dsp:nvSpPr>
        <dsp:cNvPr id="0" name=""/>
        <dsp:cNvSpPr/>
      </dsp:nvSpPr>
      <dsp:spPr>
        <a:xfrm>
          <a:off x="525780" y="55089"/>
          <a:ext cx="736092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Sudden: </a:t>
          </a:r>
          <a:endParaRPr lang="en-US" sz="2800" kern="1200"/>
        </a:p>
      </dsp:txBody>
      <dsp:txXfrm>
        <a:off x="566129" y="95438"/>
        <a:ext cx="7280222" cy="745862"/>
      </dsp:txXfrm>
    </dsp:sp>
    <dsp:sp modelId="{D0DBAFF2-A25F-4C7B-ACAD-E192EB515DF7}">
      <dsp:nvSpPr>
        <dsp:cNvPr id="0" name=""/>
        <dsp:cNvSpPr/>
      </dsp:nvSpPr>
      <dsp:spPr>
        <a:xfrm>
          <a:off x="0" y="2664549"/>
          <a:ext cx="10515600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83184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/>
            <a:t>Malnutrition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Medical complications</a:t>
          </a:r>
          <a:endParaRPr lang="en-US" sz="2800" kern="1200" dirty="0"/>
        </a:p>
      </dsp:txBody>
      <dsp:txXfrm>
        <a:off x="0" y="2664549"/>
        <a:ext cx="10515600" cy="1631700"/>
      </dsp:txXfrm>
    </dsp:sp>
    <dsp:sp modelId="{BDC38AE7-3BF4-4E71-BA11-E671C2E9A5B7}">
      <dsp:nvSpPr>
        <dsp:cNvPr id="0" name=""/>
        <dsp:cNvSpPr/>
      </dsp:nvSpPr>
      <dsp:spPr>
        <a:xfrm>
          <a:off x="525780" y="2251269"/>
          <a:ext cx="736092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Expected: </a:t>
          </a:r>
          <a:endParaRPr lang="en-US" sz="2800" kern="1200"/>
        </a:p>
      </dsp:txBody>
      <dsp:txXfrm>
        <a:off x="566129" y="2291618"/>
        <a:ext cx="7280222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C092-3E2C-4DE8-8981-114E66E83A5A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8B4D3-3D25-40ED-A295-CE863572F799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Labels are dangerous</a:t>
          </a:r>
          <a:endParaRPr lang="en-US" sz="2400" kern="1200" dirty="0"/>
        </a:p>
      </dsp:txBody>
      <dsp:txXfrm>
        <a:off x="0" y="531"/>
        <a:ext cx="10515600" cy="870055"/>
      </dsp:txXfrm>
    </dsp:sp>
    <dsp:sp modelId="{391FBB9D-3BD4-489D-BE77-4AC0EEE49E52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292E5-5905-4150-8002-3F878835A0A6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Anorexia nervosa is a treatable disorder</a:t>
          </a:r>
          <a:endParaRPr lang="en-US" sz="2400" kern="1200" dirty="0"/>
        </a:p>
      </dsp:txBody>
      <dsp:txXfrm>
        <a:off x="0" y="870586"/>
        <a:ext cx="10515600" cy="870055"/>
      </dsp:txXfrm>
    </dsp:sp>
    <dsp:sp modelId="{5DB0CDB7-0BA6-46C5-B1E3-B2F689EF444C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68402-52C5-45C3-A4D4-18ABF705DBF0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 terminal psychiatric condition cannot be defined</a:t>
          </a:r>
          <a:endParaRPr lang="en-US" sz="2400" kern="1200"/>
        </a:p>
      </dsp:txBody>
      <dsp:txXfrm>
        <a:off x="0" y="1740641"/>
        <a:ext cx="10515600" cy="870055"/>
      </dsp:txXfrm>
    </dsp:sp>
    <dsp:sp modelId="{20560564-1987-401A-9C33-51160FB374E1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F46AA-D584-41E4-9A4C-C8EF134889E3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The proposed definition is not specific enough</a:t>
          </a:r>
          <a:endParaRPr lang="en-US" sz="2400" kern="1200"/>
        </a:p>
      </dsp:txBody>
      <dsp:txXfrm>
        <a:off x="0" y="2610696"/>
        <a:ext cx="10515600" cy="870055"/>
      </dsp:txXfrm>
    </dsp:sp>
    <dsp:sp modelId="{F290303F-5A32-436B-A220-E66AD55A2766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5BE5A-94DF-4E16-A240-CB4872A422BE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Capacity considerations in the criteria do not account for the psycho‑cognitive impairments in anorexia nervosa</a:t>
          </a:r>
          <a:endParaRPr lang="en-US" sz="2400" kern="1200" dirty="0"/>
        </a:p>
      </dsp:txBody>
      <dsp:txXfrm>
        <a:off x="0" y="3480751"/>
        <a:ext cx="10515600" cy="8700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3B1D6-D63D-4EA9-8F32-B61166A4FF36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86652-AB1A-44C8-BE78-A6920C16DD74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11ECF-A46D-4C89-92A4-D4F0735D0FFE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We need to explore and research models of care and evaluate them</a:t>
          </a:r>
          <a:endParaRPr lang="en-US" sz="1900" kern="1200"/>
        </a:p>
      </dsp:txBody>
      <dsp:txXfrm>
        <a:off x="1948202" y="368029"/>
        <a:ext cx="3233964" cy="1371985"/>
      </dsp:txXfrm>
    </dsp:sp>
    <dsp:sp modelId="{6904D670-3868-4646-9EB5-55D17AD4F120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AE078-F41E-4B9A-B8C5-E39315CDB81A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53B80-884D-46F2-95DE-4B54130A9E98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We need compassionate evidence-based guidelines and apply them individually</a:t>
          </a:r>
          <a:endParaRPr lang="en-US" sz="1900" kern="1200"/>
        </a:p>
      </dsp:txBody>
      <dsp:txXfrm>
        <a:off x="7411643" y="368029"/>
        <a:ext cx="3233964" cy="1371985"/>
      </dsp:txXfrm>
    </dsp:sp>
    <dsp:sp modelId="{13F50B26-CE21-4865-AD34-6EE201B03C70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5221A-C723-41CD-974C-4CDB53E5D709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62CCD-CD61-48F0-8F39-B32EA210081E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We need to work closely and collaboratively with our ED colleagues and learn from each other</a:t>
          </a:r>
          <a:endParaRPr lang="en-US" sz="1900" kern="1200"/>
        </a:p>
      </dsp:txBody>
      <dsp:txXfrm>
        <a:off x="1948202" y="2452790"/>
        <a:ext cx="3233964" cy="1371985"/>
      </dsp:txXfrm>
    </dsp:sp>
    <dsp:sp modelId="{0E0E5139-D531-4A7A-9C11-08F07887BDF0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77180-5C00-40D9-B3EA-B6494E878E9A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FCA4B-E9BD-4E91-974E-78658D03A10B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We need conversations, training and education to better understand and address the needs of this patient population.</a:t>
          </a:r>
          <a:endParaRPr lang="en-US" sz="1900" kern="1200"/>
        </a:p>
      </dsp:txBody>
      <dsp:txXfrm>
        <a:off x="7411643" y="2452790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F7938-81B1-4C5A-9498-6CC246DC4589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D487-B087-444E-B937-8560DB911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7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Imagine our joy</a:t>
            </a:r>
          </a:p>
          <a:p>
            <a:r>
              <a:rPr lang="en-GB" dirty="0"/>
              <a:t>Here we go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D487-B087-444E-B937-8560DB911D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10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D487-B087-444E-B937-8560DB911D1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3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D487-B087-444E-B937-8560DB911D1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1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D487-B087-444E-B937-8560DB911D1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5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D487-B087-444E-B937-8560DB911D1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8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D487-B087-444E-B937-8560DB911D1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6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D487-B087-444E-B937-8560DB911D1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72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D487-B087-444E-B937-8560DB911D1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19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D487-B087-444E-B937-8560DB911D1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38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AD487-B087-444E-B937-8560DB911D1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9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3C06-4551-F4EF-5F86-C3BAD6BD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DC4A2-66A2-5B26-F86E-F897DD343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3FF3C-8502-B199-7DC0-BF709921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A4D06-0003-FD1A-7B23-CB080B9BE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D561F-B756-12DA-371F-70F255C0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3D21-8B4E-A7F7-3DD9-51AF2CC3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F252D-30AB-CC35-BBA8-4E9B790F1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1623A-D23F-AA7C-16D2-BAF99BD2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356F-8799-7EE6-DCC6-F314EE04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C2964-8E39-B729-C497-7B344223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1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E15F81-8218-8981-D2FB-28AED9F13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A2647-36B0-319C-D94B-384AEA1B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657B-5DF1-FD1F-D984-372BD85C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82B54-668C-66C9-24F7-9324A180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46478-2467-821C-648F-CFE5151F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3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731D-0DC4-C52C-DBCB-FAAAED03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9D6DB-D13A-66A7-3C41-322CA5ED0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189A2-6E32-08EB-741B-4AABA3F6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3956E-11D2-D417-716E-37228B07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D928C-6B0B-EE29-A987-9FC273C0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F50C-6E86-032E-59C8-7F323412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E4A7E-B462-468F-677C-70C2969CE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3901D-E0FF-E851-A750-D6E94AC6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2E5C-A32B-4DAF-8E26-EA2E128B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2B53A-7FEB-9D63-5E05-205289F8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7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9B86-EE3C-49FD-036D-8126015E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D95F0-E366-BF04-9F99-76237794E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B1D6B-E683-2DDB-7CB9-DF34F4F78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581A7-6EB3-7845-A45B-498038B7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044AD-89F4-0559-5F91-DE51C3BC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0D910-9AEA-F938-3802-F5752FA1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1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BEF7-530E-60CD-67D3-326D2F33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98820-7A11-A6E6-7E53-F18E73826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2160E-E587-2127-088C-FEA76F89D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9030B-85C7-6104-1566-808D1F5F4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7C0D3-F205-1022-AEF2-DA1D7EDC6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B6E00-FC11-54B9-EE9D-E4C3088A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4AD5C-8DEA-BB1F-F143-4920C75C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B34A4-C621-2521-CAB5-117F776C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A9FF-21C1-97AB-D0DE-298E1685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54269-3EC6-3480-85B8-9175B5E1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00AB-B8DF-7080-BE11-51644E90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B2E81-92CC-7E89-3EF6-D7F7EEE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2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A66FF-F4DA-4A8C-172E-0921E5DA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6BEBC-F797-4B95-DEAF-566CBEA2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B20CE-141B-D328-0B89-79FDB3C3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8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5351-CAF3-08D2-C700-066A5AEE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C1D4-8290-CA27-00BA-6624EB42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E468A-F2FB-951E-88D2-4814441D3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DD30C-8FCE-07C5-09C0-881EBDB8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79BE4-1B5B-9132-78CF-108DCF1A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02655-C178-E3A9-3079-46ADFC8F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4E47-C3D8-9724-732B-9061E4536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01797-D8CA-74EA-4A52-A7DB347A8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321D1-BA6C-B325-D74F-253E0AA47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8A0C-1014-8A04-3733-B5ED236E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59FC1-74DB-8B09-90B3-6EEDA0FA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0A381-E06C-4578-F0C3-619653F8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2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A4114-BD61-30C6-FEAE-724E96D3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7DF0C-99F4-DA04-38B1-5B5CE8CB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46750-F912-2B86-6D2A-2290A5561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A3ADF1-C53B-49E1-A449-8B354EA39B0A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003B-F787-B354-1532-E6E835E01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311DD-F3FC-E684-D149-71B385D51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5494D5-DFB8-4E08-862E-2C86FFA67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5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36/bmj.317.7152.19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6/s40337-022-00659-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C84C-92C9-0AA2-C504-FD060E470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there a</a:t>
            </a:r>
            <a: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ole for Palliative Care in Relation to Eating Disorders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0F595-32D1-F1AD-B81F-8A81F8BC3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379"/>
            <a:ext cx="9144000" cy="1655762"/>
          </a:xfrm>
        </p:spPr>
        <p:txBody>
          <a:bodyPr/>
          <a:lstStyle/>
          <a:p>
            <a:pPr fontAlgn="auto">
              <a:defRPr/>
            </a:pPr>
            <a:r>
              <a:rPr lang="en-GB" sz="2400" dirty="0"/>
              <a:t>Dr Rob Freudenthal: Consultant psychiatrist in eating disorders</a:t>
            </a:r>
          </a:p>
          <a:p>
            <a:pPr fontAlgn="auto">
              <a:defRPr/>
            </a:pPr>
            <a:endParaRPr lang="en-GB" sz="2400" dirty="0"/>
          </a:p>
          <a:p>
            <a:pPr fontAlgn="auto">
              <a:defRPr/>
            </a:pPr>
            <a:r>
              <a:rPr lang="en-GB" sz="2400" dirty="0"/>
              <a:t>Dr Joanne brady: Consultant in palliative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17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E445-5733-07DC-BAF3-45229224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Palliative Care Team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3B8A2-5E3B-5E85-77C0-98D0DA7B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Older – 55 </a:t>
            </a:r>
          </a:p>
          <a:p>
            <a:r>
              <a:rPr lang="en-GB" dirty="0"/>
              <a:t>Physically frail, less resilience, globally deteriorating</a:t>
            </a:r>
          </a:p>
          <a:p>
            <a:r>
              <a:rPr lang="en-GB" dirty="0"/>
              <a:t>Deteriorating despite high quality care and exhausted treatment options</a:t>
            </a:r>
          </a:p>
          <a:p>
            <a:r>
              <a:rPr lang="en-GB" dirty="0"/>
              <a:t>She was consistent with her wishes</a:t>
            </a:r>
          </a:p>
          <a:p>
            <a:r>
              <a:rPr lang="en-GB" dirty="0"/>
              <a:t>Good communication with teams – felt joined up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Pall care interventions</a:t>
            </a:r>
          </a:p>
          <a:p>
            <a:r>
              <a:rPr lang="en-GB" dirty="0" err="1"/>
              <a:t>Sx</a:t>
            </a:r>
            <a:r>
              <a:rPr lang="en-GB" dirty="0"/>
              <a:t>, ACP, MDT, care, equipment, communication, </a:t>
            </a:r>
            <a:r>
              <a:rPr lang="en-GB" dirty="0" err="1"/>
              <a:t>EoL</a:t>
            </a:r>
            <a:r>
              <a:rPr lang="en-GB" dirty="0"/>
              <a:t> support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Good outcome </a:t>
            </a:r>
          </a:p>
          <a:p>
            <a:r>
              <a:rPr lang="en-GB" dirty="0"/>
              <a:t> Died at home, cared for and listened to.</a:t>
            </a:r>
          </a:p>
        </p:txBody>
      </p:sp>
    </p:spTree>
    <p:extLst>
      <p:ext uri="{BB962C8B-B14F-4D97-AF65-F5344CB8AC3E}">
        <p14:creationId xmlns:p14="http://schemas.microsoft.com/office/powerpoint/2010/main" val="381487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F9FD5-FCE9-778B-F5FE-7F1AEDC4B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3209-8DC1-D80B-1FCA-D6EF0554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 Team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73511-E322-F9D2-0BEC-DB54A9CF2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88362" cy="453810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Should they have referred sooner?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 team continued to visit in the community once palliative care were involved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felt the right thing to 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are used to caring for people who recover not who are dying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 ask for the team to see this.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Hospice  team did a post death debrief which was valuable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37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786D9-1602-2DAB-467B-5EF103AB0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F661-F622-474A-23D4-8664547A0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36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there a</a:t>
            </a:r>
            <a: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ole for Palliative Care in Relation to Eating Disorders</a:t>
            </a:r>
            <a:b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Psychiatrists perspective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5AE14-C772-B8B8-9BF4-F29D7EDAE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4907756"/>
            <a:ext cx="9144000" cy="1655762"/>
          </a:xfrm>
        </p:spPr>
        <p:txBody>
          <a:bodyPr/>
          <a:lstStyle/>
          <a:p>
            <a:pPr fontAlgn="auto">
              <a:defRPr/>
            </a:pPr>
            <a:r>
              <a:rPr lang="en-GB" sz="2400" dirty="0"/>
              <a:t>Dr Rob Freudenthal: consultant psychiatrist in eating disorders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72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1FA1-9DA3-CAA8-D07C-955848B2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Controversies in relation to ‘terminal anorexia’ and provision of palliative care</a:t>
            </a:r>
          </a:p>
        </p:txBody>
      </p:sp>
      <p:pic>
        <p:nvPicPr>
          <p:cNvPr id="9219" name="Content Placeholder 4">
            <a:extLst>
              <a:ext uri="{FF2B5EF4-FFF2-40B4-BE49-F238E27FC236}">
                <a16:creationId xmlns:a16="http://schemas.microsoft.com/office/drawing/2014/main" id="{8A7698B1-0DBB-C88A-C06E-FC59D83694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6963" y="1935163"/>
            <a:ext cx="5303837" cy="2027237"/>
          </a:xfrm>
        </p:spPr>
      </p:pic>
      <p:pic>
        <p:nvPicPr>
          <p:cNvPr id="9220" name="Picture 6">
            <a:extLst>
              <a:ext uri="{FF2B5EF4-FFF2-40B4-BE49-F238E27FC236}">
                <a16:creationId xmlns:a16="http://schemas.microsoft.com/office/drawing/2014/main" id="{A7DB3488-277D-9D17-8688-264F482E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764088"/>
            <a:ext cx="55340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>
            <a:extLst>
              <a:ext uri="{FF2B5EF4-FFF2-40B4-BE49-F238E27FC236}">
                <a16:creationId xmlns:a16="http://schemas.microsoft.com/office/drawing/2014/main" id="{4CB5BEF2-FC2A-4DA9-FAF4-B7268696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2093913"/>
            <a:ext cx="4422775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>
            <a:extLst>
              <a:ext uri="{FF2B5EF4-FFF2-40B4-BE49-F238E27FC236}">
                <a16:creationId xmlns:a16="http://schemas.microsoft.com/office/drawing/2014/main" id="{8B2F309D-857B-B266-F01E-E299C95F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895725"/>
            <a:ext cx="3325812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>
            <a:extLst>
              <a:ext uri="{FF2B5EF4-FFF2-40B4-BE49-F238E27FC236}">
                <a16:creationId xmlns:a16="http://schemas.microsoft.com/office/drawing/2014/main" id="{B5E93D2D-4563-393C-185B-FF2E3AB3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4856163"/>
            <a:ext cx="40036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E293-D3DF-1F59-2F43-64257103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sub-diagnosis of terminal anorexia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CE03C-2C57-AF21-7296-2DA5F2C76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buNone/>
              <a:defRPr/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Gaudiani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set out proposed characteristics for making diagnosis of “terminal anorexia”</a:t>
            </a:r>
          </a:p>
          <a:p>
            <a:pPr marL="457200" lvl="1" indent="0"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age over 30</a:t>
            </a:r>
          </a:p>
          <a:p>
            <a:pPr marL="457200" lvl="1" indent="0"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prior persistent engagement in high-quality, multidisciplinary eating disorders care</a:t>
            </a:r>
          </a:p>
          <a:p>
            <a:pPr marL="457200" lvl="1" indent="0"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decision-making capacity to understand further treatment is futile, the wish not to prolong life and acceptance of death</a:t>
            </a:r>
          </a:p>
          <a:p>
            <a:pPr marL="91440" indent="-91440" fontAlgn="auto"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None/>
              <a:defRPr/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Gaudiani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also explicitly linked this proposed sub-diagnosis to access to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[medical aid in dying]</a:t>
            </a:r>
          </a:p>
          <a:p>
            <a:pPr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Makes argument that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provides patients a choice in how they die, not whether they die</a:t>
            </a:r>
          </a:p>
          <a:p>
            <a:pPr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one patient is a posthumous co-author of the paper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FC98-979C-4EFC-A2E6-FF4704BF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Mortality in anorexia nervosa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EEC144FA-13FD-9AEC-FE52-7097C106C7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altLang="en-US" dirty="0"/>
          </a:p>
          <a:p>
            <a:r>
              <a:rPr lang="en-GB" altLang="en-US" dirty="0"/>
              <a:t>Standardised mortality ratio for anorexia nervosa usually estimated at ~5.5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However SMR in those admitted to eating disorder units 15.9 women, 22.4 men [in a French study)</a:t>
            </a:r>
          </a:p>
          <a:p>
            <a:endParaRPr lang="en-GB" altLang="en-US" dirty="0"/>
          </a:p>
          <a:p>
            <a:r>
              <a:rPr lang="en-GB" altLang="en-US" dirty="0"/>
              <a:t>Note: 26 y study of mortality in eating disorders 1974 - 2000</a:t>
            </a:r>
          </a:p>
          <a:p>
            <a:pPr lvl="1"/>
            <a:r>
              <a:rPr lang="en-GB" altLang="en-US" dirty="0"/>
              <a:t>Mean lowest BMI of 9 patients who died of anorexia nervosa (as opposed to suicide or other causes) was 10.7 (range 9.1–12.4).</a:t>
            </a:r>
          </a:p>
          <a:p>
            <a:pPr marL="457200" lvl="1" indent="0">
              <a:buNone/>
            </a:pPr>
            <a:endParaRPr lang="en-GB" altLang="en-US" dirty="0"/>
          </a:p>
          <a:p>
            <a:r>
              <a:rPr lang="en-GB" altLang="en-US" u="sng" dirty="0"/>
              <a:t>However</a:t>
            </a:r>
            <a:r>
              <a:rPr lang="en-GB" altLang="en-US" dirty="0"/>
              <a:t>: deaths according to ONS in England and Wales from AN is approximately 20 per year</a:t>
            </a:r>
            <a:endParaRPr lang="en-GB" altLang="en-US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D60F-5439-40D0-A9AB-7C2FBE8F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to ‘terminal anorexia’ diagnosis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5E0B50E-E1A9-7C84-605E-968C899A0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/>
              <a:t>1) specific concerns with criteria</a:t>
            </a:r>
          </a:p>
          <a:p>
            <a:pPr marL="0" indent="0">
              <a:buNone/>
            </a:pPr>
            <a:r>
              <a:rPr lang="en-GB" altLang="en-US" dirty="0"/>
              <a:t>2) unintended harms</a:t>
            </a:r>
          </a:p>
          <a:p>
            <a:pPr marL="0" indent="0">
              <a:buNone/>
            </a:pPr>
            <a:r>
              <a:rPr lang="en-GB" altLang="en-US" dirty="0"/>
              <a:t>3) ethical concerns regarding linking of criteria to access to </a:t>
            </a:r>
            <a:r>
              <a:rPr lang="en-GB" altLang="en-US" dirty="0" err="1"/>
              <a:t>MAiD</a:t>
            </a: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549D-4836-2618-FE53-136F2756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D9961-A49E-FF87-2F25-B060072C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91440" indent="-91440" fontAlgn="auto"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</a:t>
            </a: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 over 30</a:t>
            </a:r>
          </a:p>
          <a:p>
            <a:pPr marL="91440" indent="-91440" fontAlgn="auto">
              <a:defRPr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arbitrary.  Age is being used as a proxy for longevity of illness.  Longevity of illness is not an accurate predictor of recovery.</a:t>
            </a:r>
          </a:p>
          <a:p>
            <a:pPr marL="0" indent="0" fontAlgn="auto">
              <a:buNone/>
              <a:defRPr/>
            </a:pP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</a:t>
            </a: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 persistent engagement in high-quality, multidisciplinary care</a:t>
            </a:r>
          </a:p>
          <a:p>
            <a:pPr marL="91440" indent="-91440" fontAlgn="auto">
              <a:defRPr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makes this judgement.</a:t>
            </a:r>
          </a:p>
          <a:p>
            <a:pPr marL="0" indent="0" fontAlgn="auto">
              <a:buNone/>
              <a:defRPr/>
            </a:pP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</a:t>
            </a: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decision-making capacity to understand further treatment is futile, the wish not to prolong life and acceptance of death</a:t>
            </a:r>
          </a:p>
          <a:p>
            <a:pPr marL="91440" indent="-91440" fontAlgn="auto">
              <a:defRPr/>
            </a:pP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 history can be used to inform a view about likely future responses to treatment, eating disorder treatment is change orientated and it is not possible to accurately predict treatment futility</a:t>
            </a:r>
          </a:p>
          <a:p>
            <a:pPr marL="91440" indent="-91440" fontAlgn="auto">
              <a:defRPr/>
            </a:pP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BC39-0BB4-982C-6506-4F73805D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Unintended 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AEDE-CCF7-0592-D1FE-9AB45E56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91440" indent="-91440" fontAlgn="auto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relationship between medical authorities classifying illness, and the burden of illness in the population is complex and interdependent: i.e. the classification of an illness </a:t>
            </a: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create illness behaviours</a:t>
            </a:r>
          </a:p>
          <a:p>
            <a:pPr marL="91440" indent="-91440" fontAlgn="auto">
              <a:defRPr/>
            </a:pPr>
            <a:endParaRPr lang="en-GB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Disciplines of anthropology and history of medicine illustrate this: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hysteria in 19</a:t>
            </a:r>
            <a:r>
              <a:rPr lang="en-GB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century</a:t>
            </a:r>
          </a:p>
          <a:p>
            <a:pPr marL="91440" indent="-91440" fontAlgn="auto"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some patients, the nature of the psychopathology can include a powerful drive to be the thinnest [‘most malnourished’] – creating new categories for more severe malnutrition could further complicate/entrench the psychopathology of anorexia</a:t>
            </a:r>
          </a:p>
          <a:p>
            <a:pPr marL="91440" indent="-91440" fontAlgn="auto"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facilitates a route for “the anorexia to win” – this concern has been raised by many service user advocacy groups</a:t>
            </a:r>
          </a:p>
          <a:p>
            <a:pPr marL="91440" indent="-91440" fontAlgn="auto"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132E-5800-950B-7435-2CC6CC21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where does this leave eating disorder services?</a:t>
            </a: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483C9C95-2F24-48BB-20CC-28B040B2EA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063" y="2170113"/>
            <a:ext cx="5557837" cy="1568450"/>
          </a:xfrm>
        </p:spPr>
      </p:pic>
      <p:pic>
        <p:nvPicPr>
          <p:cNvPr id="15364" name="Picture 5">
            <a:extLst>
              <a:ext uri="{FF2B5EF4-FFF2-40B4-BE49-F238E27FC236}">
                <a16:creationId xmlns:a16="http://schemas.microsoft.com/office/drawing/2014/main" id="{1F378871-0D31-B020-CBE8-C0AA9420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509963"/>
            <a:ext cx="53181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59F96-F055-8474-DF8E-13BA811B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7733-6827-124F-BA33-1F93006F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/>
              <a:t>Don't have all the answers</a:t>
            </a:r>
          </a:p>
          <a:p>
            <a:endParaRPr lang="en-GB" sz="2000"/>
          </a:p>
          <a:p>
            <a:r>
              <a:rPr lang="en-GB" sz="2000"/>
              <a:t>Share experiences and reflections</a:t>
            </a:r>
          </a:p>
          <a:p>
            <a:endParaRPr lang="en-GB" sz="2000"/>
          </a:p>
          <a:p>
            <a:r>
              <a:rPr lang="en-GB" sz="2000"/>
              <a:t>Review the literature and evidence</a:t>
            </a:r>
          </a:p>
          <a:p>
            <a:pPr marL="0" indent="0">
              <a:buNone/>
            </a:pPr>
            <a:endParaRPr lang="en-GB" sz="2000"/>
          </a:p>
          <a:p>
            <a:r>
              <a:rPr lang="en-GB" sz="2000"/>
              <a:t>Generate a conversation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 sz="2000"/>
          </a:p>
        </p:txBody>
      </p:sp>
      <p:pic>
        <p:nvPicPr>
          <p:cNvPr id="1033" name="Picture 1032" descr="Different colored question marks">
            <a:extLst>
              <a:ext uri="{FF2B5EF4-FFF2-40B4-BE49-F238E27FC236}">
                <a16:creationId xmlns:a16="http://schemas.microsoft.com/office/drawing/2014/main" id="{4F4FA439-8E86-6026-C067-B5C87430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79" r="2666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6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8B85-EE1A-2625-F812-9E36E18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‘real world realities’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99140-EBD9-10FC-5877-F01A53A38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91440" indent="-91440" fontAlgn="auto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Eating disorder treatment is change-orientated, and therefore at its core is collaborative</a:t>
            </a:r>
          </a:p>
          <a:p>
            <a:pPr marL="0" indent="0" fontAlgn="auto">
              <a:buNone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significant prognostic indicators of recovery are: voluntary treatment, and BMI at discharge</a:t>
            </a:r>
          </a:p>
          <a:p>
            <a:pPr marL="0" indent="0" fontAlgn="auto">
              <a:buNone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 under the Mental Health Act has significant adverse effects:</a:t>
            </a:r>
          </a:p>
          <a:p>
            <a:pPr marL="384048" lvl="1" indent="-182880" fontAlgn="auto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 of deprivation of liberty</a:t>
            </a:r>
          </a:p>
          <a:p>
            <a:pPr marL="384048" lvl="1" indent="-182880" fontAlgn="auto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Entrenchment of the eating disorder [patients are doubly coerced, by the ED and the treatment]</a:t>
            </a:r>
          </a:p>
          <a:p>
            <a:pPr marL="384048" lvl="1" indent="-182880" fontAlgn="auto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Restraint feeding is not compatible with life in the longer term</a:t>
            </a:r>
          </a:p>
          <a:p>
            <a:pPr marL="384048" lvl="1" indent="-182880" fontAlgn="auto"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 fontAlgn="auto">
              <a:buFont typeface="Calibri" panose="020F0502020204030204" pitchFamily="34" charset="0"/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Coercive treatment can only be provided within a time limited framework and with appropriate legal safeguards.  Coercive treatment is not always successful.</a:t>
            </a:r>
          </a:p>
          <a:p>
            <a:pPr marL="201168" lvl="1" indent="0" fontAlgn="auto">
              <a:buFont typeface="Calibri" panose="020F0502020204030204" pitchFamily="34" charset="0"/>
              <a:buNone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1168" lvl="1" indent="0" fontAlgn="auto">
              <a:buFont typeface="Calibri" panose="020F0502020204030204" pitchFamily="34" charset="0"/>
              <a:buNone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Indefinite restraint feeding is not an available intervention that can be provided by services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2339-C35D-89EE-FA8B-61C1F92D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psychiatrist in this context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B065601-3ECB-7EDB-6493-041E64AADA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830356"/>
          </a:xfrm>
        </p:spPr>
        <p:txBody>
          <a:bodyPr>
            <a:normAutofit fontScale="70000" lnSpcReduction="20000"/>
          </a:bodyPr>
          <a:lstStyle/>
          <a:p>
            <a:r>
              <a:rPr lang="en-GB" altLang="en-US" dirty="0"/>
              <a:t>Hold hope/expectation that change is possible 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Evaluate risk: note predictions of mortality should always be made acknowledging uncertainty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Consider use of MHA and role of coercive treatment, with patient and family/network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Try and reduce all barriers to accessing change 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Identify additional needs that may need to be met, including palliative care needs:</a:t>
            </a:r>
          </a:p>
          <a:p>
            <a:pPr lvl="1"/>
            <a:r>
              <a:rPr lang="en-GB" altLang="en-US" dirty="0"/>
              <a:t>Chronic pain</a:t>
            </a:r>
          </a:p>
          <a:p>
            <a:pPr lvl="1"/>
            <a:r>
              <a:rPr lang="en-GB" altLang="en-US" dirty="0"/>
              <a:t>Non healing ulcers</a:t>
            </a:r>
          </a:p>
          <a:p>
            <a:pPr lvl="1"/>
            <a:r>
              <a:rPr lang="en-GB" altLang="en-US" dirty="0"/>
              <a:t>Extreme frailty and mobility difficulties</a:t>
            </a:r>
          </a:p>
          <a:p>
            <a:pPr lvl="1"/>
            <a:r>
              <a:rPr lang="en-GB" altLang="en-US" dirty="0"/>
              <a:t>Discussions about likely imminent death/funeral plans/spiritual needs etc</a:t>
            </a:r>
          </a:p>
          <a:p>
            <a:pPr lvl="1"/>
            <a:r>
              <a:rPr lang="en-GB" altLang="en-US" dirty="0"/>
              <a:t>Support family, GP, other healthcare services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ECF5C-ACAC-63E1-FD31-F381BF702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850B-3C0F-C9B9-91C7-2E7C7943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there a</a:t>
            </a:r>
            <a: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4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ole for Palliative Care in Relation to Eating Disorders</a:t>
            </a:r>
            <a:b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Palliative Medicine perspective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F2993-7236-61F7-F78D-B4277142A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3738"/>
            <a:ext cx="9144000" cy="1655762"/>
          </a:xfrm>
        </p:spPr>
        <p:txBody>
          <a:bodyPr/>
          <a:lstStyle/>
          <a:p>
            <a:pPr fontAlgn="auto">
              <a:defRPr/>
            </a:pPr>
            <a:r>
              <a:rPr lang="en-GB" sz="2400" dirty="0"/>
              <a:t>Dr Joanne brady: consultant in palliative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06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FB5C-008D-A57A-613E-3885D956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does the literature tell us?</a:t>
            </a:r>
            <a:br>
              <a:rPr lang="en-GB" dirty="0"/>
            </a:br>
            <a:br>
              <a:rPr lang="en-GB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5316-9264-B036-AF74-B3A01D0E9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case study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Anorexia nervosa: Palliative care of terminal psychiatric disease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Dr.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Joseph O’Neill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Dr.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Tony Crowther 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Dr.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Gwyneth Sampson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American Journal of Hospice &amp; Palliative Care November/December 1994</a:t>
            </a:r>
          </a:p>
        </p:txBody>
      </p:sp>
    </p:spTree>
    <p:extLst>
      <p:ext uri="{BB962C8B-B14F-4D97-AF65-F5344CB8AC3E}">
        <p14:creationId xmlns:p14="http://schemas.microsoft.com/office/powerpoint/2010/main" val="3873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AE7F-7565-884E-F593-89D51D90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others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4A17F-DABF-6E13-4AF6-2829AFC6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Education and debate in BMJ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Controversies in management </a:t>
            </a:r>
          </a:p>
          <a:p>
            <a:r>
              <a:rPr lang="en-GB" dirty="0"/>
              <a:t>Does palliative care have a role in treatment of anorexia nervosa?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 recent report in a palliative care journal described a patient with longstanding and severe anorexia nervosa who was transferred from a psychiatric unit to a hospice, where she died. 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Williams and colleagues argue that patients with anorexia nervosa should be actively treated. </a:t>
            </a:r>
          </a:p>
          <a:p>
            <a:pPr lvl="1"/>
            <a:r>
              <a:rPr lang="en-GB" dirty="0" err="1"/>
              <a:t>Russon</a:t>
            </a:r>
            <a:r>
              <a:rPr lang="en-GB" dirty="0"/>
              <a:t> and Alison put the case for palliative care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18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BMJ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1998; 317 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doi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https://doi.org/10.1136/bmj.317.7152.195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(Published 18 July 1998)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8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808BE-43F9-3342-3CF9-D3270757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800"/>
              <a:t>We should strive to keep patients alive </a:t>
            </a:r>
            <a:br>
              <a:rPr lang="en-GB" sz="3800"/>
            </a:br>
            <a:r>
              <a:rPr lang="en-GB" sz="3800"/>
              <a:t>Christopher J Williams, Lorenzo Pieri, Andrew Sims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974B79-B284-C26B-F7E6-CA14BD045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05784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875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8BAD3-D3AC-6588-7F67-05D45BF0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/>
              <a:t>Palliative care does not mean giving up </a:t>
            </a:r>
            <a:br>
              <a:rPr lang="en-GB" sz="4200"/>
            </a:br>
            <a:r>
              <a:rPr lang="en-GB" sz="4200"/>
              <a:t>Lynne Russon, Dawn Alison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736CEE-7BF7-E02C-CCBE-2B903AB24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68301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818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hat is Palliative Care? | Hospice Palliative Care">
            <a:extLst>
              <a:ext uri="{FF2B5EF4-FFF2-40B4-BE49-F238E27FC236}">
                <a16:creationId xmlns:a16="http://schemas.microsoft.com/office/drawing/2014/main" id="{6A3DCE8E-F83F-FA67-D110-7918DB954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2" b="15286"/>
          <a:stretch/>
        </p:blipFill>
        <p:spPr bwMode="auto">
          <a:xfrm>
            <a:off x="811819" y="457200"/>
            <a:ext cx="1056836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39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A89BCA-7B83-7215-D65D-90C581ACE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612" y="643466"/>
            <a:ext cx="103647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1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2046-D4CD-764D-4F29-768D74EE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parallel approach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0BD2E-23BC-92AB-E710-48C6D0CF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Could we do the same for AN as for cancer and organ transplantation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 intent and goals are clear?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palliative care contribute without compromising survival chances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86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141D-D915-E9E9-BB4B-39CAB7EE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2DD13-C098-8A95-0CF1-D56FBF3D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Share 2 cases </a:t>
            </a:r>
          </a:p>
          <a:p>
            <a:pPr marL="0" indent="0">
              <a:buNone/>
            </a:pPr>
            <a:r>
              <a:rPr lang="en-GB" dirty="0"/>
              <a:t>Reflect on these cases and invite your initial thoughts and feelings.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Consider is there a role for PC in managing people with </a:t>
            </a:r>
            <a:r>
              <a:rPr lang="en-GB" b="1" u="sng" dirty="0"/>
              <a:t>Anorexia Nervosa</a:t>
            </a:r>
          </a:p>
          <a:p>
            <a:r>
              <a:rPr lang="en-GB" dirty="0"/>
              <a:t>What does the literature and evidence tell us</a:t>
            </a:r>
          </a:p>
          <a:p>
            <a:r>
              <a:rPr lang="en-GB" dirty="0"/>
              <a:t>What are the controversies and risks</a:t>
            </a:r>
          </a:p>
          <a:p>
            <a:r>
              <a:rPr lang="en-GB" dirty="0"/>
              <a:t>Look at the arguments for and against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there is a role then HOW do we do it, WHAT do we do</a:t>
            </a:r>
          </a:p>
          <a:p>
            <a:r>
              <a:rPr lang="en-GB" dirty="0"/>
              <a:t>What is the same, what is different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Invite your stories, reflections and discussion</a:t>
            </a:r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482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5369-D21D-34A6-FB93-1C694045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we treating AN different to other illnesses?</a:t>
            </a:r>
            <a:br>
              <a:rPr lang="en-GB" sz="4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614AB-22D8-CDBB-7D93-F7B29B75C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so, why?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it because we see it as psychiatric not physical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the level of uncertainty about the outcome a step too far…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it our lack of familiarity makes it uncomfortable?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34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5F856-0816-8E55-B771-440E87AE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AN outcomes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02315C-9C3B-CAE7-A7E4-4EEDEFBF4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64573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1549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8F4D-C456-3FCE-2947-CEA6D9EE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Actual AN related deaths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4853E0-B57E-9C22-39CC-84ED11384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460863"/>
              </p:ext>
            </p:extLst>
          </p:nvPr>
        </p:nvGraphicFramePr>
        <p:xfrm>
          <a:off x="838200" y="21415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97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4D277-82C9-DC93-6D1D-4BF9E6102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“we do not expect people with progressive cancer to keep having treatment if it failed before and is ineffective, futile and harmful”</a:t>
            </a:r>
          </a:p>
        </p:txBody>
      </p:sp>
    </p:spTree>
    <p:extLst>
      <p:ext uri="{BB962C8B-B14F-4D97-AF65-F5344CB8AC3E}">
        <p14:creationId xmlns:p14="http://schemas.microsoft.com/office/powerpoint/2010/main" val="3644813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8DE45-FE2F-AB31-A403-3EE204BF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 dirty="0"/>
              <a:t>So how do we select the right people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8594A-20B1-4066-D894-9F03DC4B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368602" cy="3320668"/>
          </a:xfrm>
        </p:spPr>
        <p:txBody>
          <a:bodyPr>
            <a:normAutofit/>
          </a:bodyPr>
          <a:lstStyle/>
          <a:p>
            <a:r>
              <a:rPr lang="en-GB" sz="2200" dirty="0"/>
              <a:t>Perhaps a subset of people with AN need palliative care BUT….</a:t>
            </a:r>
          </a:p>
          <a:p>
            <a:endParaRPr lang="en-GB" sz="2200" dirty="0"/>
          </a:p>
          <a:p>
            <a:r>
              <a:rPr lang="en-GB" sz="2200" dirty="0"/>
              <a:t>We don’t want to “palliate”  those who can survive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We don’t want to miss the chance to enable a good death for those who can’t</a:t>
            </a:r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2050" name="Picture 2" descr="Image result for weighing scales">
            <a:extLst>
              <a:ext uri="{FF2B5EF4-FFF2-40B4-BE49-F238E27FC236}">
                <a16:creationId xmlns:a16="http://schemas.microsoft.com/office/drawing/2014/main" id="{ABF67391-7765-A510-108F-A4BB26415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1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42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A804-6C2A-AE5B-D35D-A845A21F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“Staging” 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2CAFB-7139-BED2-63AB-795302C7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81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No “staging” for AN</a:t>
            </a:r>
          </a:p>
          <a:p>
            <a:r>
              <a:rPr lang="en-GB" dirty="0"/>
              <a:t>No consensus criteria</a:t>
            </a:r>
          </a:p>
          <a:p>
            <a:r>
              <a:rPr lang="en-GB" dirty="0"/>
              <a:t>No specific bio prognostic parameters that accurately define/predict “terminal AN”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If we could define criteria </a:t>
            </a:r>
            <a:r>
              <a:rPr lang="en-GB" dirty="0"/>
              <a:t>then it would be easier for them to access palliative care support</a:t>
            </a:r>
          </a:p>
        </p:txBody>
      </p:sp>
    </p:spTree>
    <p:extLst>
      <p:ext uri="{BB962C8B-B14F-4D97-AF65-F5344CB8AC3E}">
        <p14:creationId xmlns:p14="http://schemas.microsoft.com/office/powerpoint/2010/main" val="1481672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A273-56F5-1C23-E57D-D5BDCE9F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characteristics of “terminal AN”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1467F8-4FAF-802B-D5A6-11E8BCD5C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937" y="2213812"/>
            <a:ext cx="12586641" cy="368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80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CB16F-E897-07C2-F1D4-5D2C6E27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8740"/>
            <a:ext cx="10515600" cy="55082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Following publication of the previous article, several opinions objecting to these criteria were published. </a:t>
            </a:r>
          </a:p>
          <a:p>
            <a:endParaRPr lang="en-GB" dirty="0"/>
          </a:p>
          <a:p>
            <a:r>
              <a:rPr lang="en-GB" dirty="0"/>
              <a:t>A further literature review was conducted –  5 themes identified</a:t>
            </a:r>
          </a:p>
          <a:p>
            <a:endParaRPr lang="en-GB" dirty="0"/>
          </a:p>
          <a:p>
            <a:r>
              <a:rPr lang="en-GB" dirty="0"/>
              <a:t>The goals of this article are to respond to the key themes of concern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Yager et al. Journal of Eating Disorders (2022) 10:135 </a:t>
            </a:r>
            <a:r>
              <a:rPr lang="en-GB" dirty="0">
                <a:hlinkClick r:id="rId2"/>
              </a:rPr>
              <a:t>https://doi.org/10.1186/s40337-022-00659-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506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79461-563E-4BA5-E7F9-9486D913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Concerns &amp; Responses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85810E-D3DE-6C54-3378-721258C0FA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247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0809-F828-19D1-F50D-839E47AE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our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21B2E-C149-1800-DCC9-ED7EC6602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Case 1</a:t>
            </a:r>
          </a:p>
          <a:p>
            <a:r>
              <a:rPr lang="en-GB" dirty="0"/>
              <a:t>Fitted 1/3 “criteria” – young, inconsistent wishes</a:t>
            </a:r>
          </a:p>
          <a:p>
            <a:r>
              <a:rPr lang="en-GB" dirty="0"/>
              <a:t>Would I be surprised if…..</a:t>
            </a:r>
          </a:p>
          <a:p>
            <a:r>
              <a:rPr lang="en-GB" dirty="0"/>
              <a:t>HOPE &amp; WORRY</a:t>
            </a:r>
          </a:p>
          <a:p>
            <a:r>
              <a:rPr lang="en-GB" dirty="0"/>
              <a:t>Did not have skills to manage her EOL care so asked for help</a:t>
            </a:r>
          </a:p>
          <a:p>
            <a:r>
              <a:rPr lang="en-GB" dirty="0"/>
              <a:t>We supported with exploring wishes, planning, equipment, symptom management</a:t>
            </a:r>
          </a:p>
          <a:p>
            <a:r>
              <a:rPr lang="en-GB" dirty="0"/>
              <a:t>Family, carers and team felt supported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She did not die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73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aos">
            <a:extLst>
              <a:ext uri="{FF2B5EF4-FFF2-40B4-BE49-F238E27FC236}">
                <a16:creationId xmlns:a16="http://schemas.microsoft.com/office/drawing/2014/main" id="{F62ED247-5703-477B-3791-E068E8A49A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500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6C18C-4A57-5BE1-CFAF-12BFB89F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Case 1 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313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C06FD-784F-4E5A-0E6F-9CAC9EDBF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3B33-9F14-D9C3-DFF3-E00A5832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our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DE99A-B8C4-EDFA-FBFE-5F6644AD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Case 2</a:t>
            </a:r>
          </a:p>
          <a:p>
            <a:r>
              <a:rPr lang="en-GB" dirty="0"/>
              <a:t>Fitted 3/3 “criteria” </a:t>
            </a:r>
          </a:p>
          <a:p>
            <a:r>
              <a:rPr lang="en-GB" dirty="0"/>
              <a:t>Would I be surprised if…..</a:t>
            </a:r>
          </a:p>
          <a:p>
            <a:r>
              <a:rPr lang="en-GB" dirty="0"/>
              <a:t>Did not have skills to mange her EOL care so asked for help</a:t>
            </a:r>
          </a:p>
          <a:p>
            <a:r>
              <a:rPr lang="en-GB" dirty="0"/>
              <a:t>We supported with exploring wishes, planning, equipment, symptom management</a:t>
            </a:r>
          </a:p>
          <a:p>
            <a:r>
              <a:rPr lang="en-GB" dirty="0"/>
              <a:t>Family, carers and team felt supported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She died peacefully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309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DC0A5-028E-45FB-4872-9D717D920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6758"/>
            <a:ext cx="10515600" cy="5566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Yes, there is a role for PC in AN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People die, some deaths are “expected” and symptomatic</a:t>
            </a:r>
          </a:p>
          <a:p>
            <a:r>
              <a:rPr lang="en-GB" dirty="0"/>
              <a:t>They deserve access to PC</a:t>
            </a:r>
          </a:p>
          <a:p>
            <a:r>
              <a:rPr lang="en-GB" dirty="0"/>
              <a:t>ED teams need our support &amp; expertise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Which pts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Challenges and controversies with defining criteria </a:t>
            </a:r>
          </a:p>
          <a:p>
            <a:r>
              <a:rPr lang="en-GB" dirty="0"/>
              <a:t>Individualised decision making</a:t>
            </a:r>
          </a:p>
          <a:p>
            <a:r>
              <a:rPr lang="en-GB" dirty="0"/>
              <a:t>Address that with communication between teams, explore goals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911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B22B-D103-DB2D-CA6A-053E38311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When should we be involved – </a:t>
            </a:r>
            <a:r>
              <a:rPr lang="en-GB" b="1" dirty="0" err="1"/>
              <a:t>EoL</a:t>
            </a:r>
            <a:r>
              <a:rPr lang="en-GB" b="1" dirty="0"/>
              <a:t> only or earlier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Care concordant with stage of illness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don’t know enough about it – need more research, data.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are good at sitting in the grey zone, holding uncertainty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must learn from past mistakes – opioids and chronic pain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311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452F0-6BEC-F2E5-DF6A-196313996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85" y="327454"/>
            <a:ext cx="11061357" cy="6203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Who does what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Being clear WHAT our role is – ACP, </a:t>
            </a:r>
            <a:r>
              <a:rPr lang="en-GB" dirty="0" err="1"/>
              <a:t>Sx</a:t>
            </a:r>
            <a:r>
              <a:rPr lang="en-GB" dirty="0"/>
              <a:t>, equip, care, support</a:t>
            </a:r>
          </a:p>
          <a:p>
            <a:r>
              <a:rPr lang="en-GB" dirty="0"/>
              <a:t>Who has the expertise e.g. agitation, psychological support specific to AN</a:t>
            </a:r>
          </a:p>
          <a:p>
            <a:r>
              <a:rPr lang="en-GB" dirty="0"/>
              <a:t>What do we bring to the table and is it evidenced based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What is the same and what is different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ACP, Care, Equipment, Prognostication</a:t>
            </a:r>
          </a:p>
          <a:p>
            <a:endParaRPr lang="en-GB" dirty="0"/>
          </a:p>
          <a:p>
            <a:r>
              <a:rPr lang="en-GB" dirty="0"/>
              <a:t>Symptoms – pain, nausea, incontinence, reduced mobility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Symptoms – chronic pain, pancreatitis, fluid shifts, electrolyte imbalances, bradycardia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125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7435-021E-8EC5-6550-4A40ABED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1000125"/>
            <a:ext cx="1051560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dirty="0"/>
              <a:t>Communication underpins everything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C3C2-E915-B0ED-734E-D3D587506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 closely with teams </a:t>
            </a:r>
          </a:p>
          <a:p>
            <a:pPr marL="0" indent="0">
              <a:buNone/>
            </a:pPr>
            <a:r>
              <a:rPr lang="en-GB" dirty="0"/>
              <a:t>	– psychiatry, pall care, GP and DN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Lots of collaboration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Real time communication</a:t>
            </a:r>
          </a:p>
          <a:p>
            <a:endParaRPr lang="en-GB" dirty="0"/>
          </a:p>
          <a:p>
            <a:r>
              <a:rPr lang="en-GB" dirty="0"/>
              <a:t>Review goals if situation changes – plans can be undone</a:t>
            </a:r>
          </a:p>
        </p:txBody>
      </p:sp>
    </p:spTree>
    <p:extLst>
      <p:ext uri="{BB962C8B-B14F-4D97-AF65-F5344CB8AC3E}">
        <p14:creationId xmlns:p14="http://schemas.microsoft.com/office/powerpoint/2010/main" val="1432349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A3A6-061B-E19F-E495-3BE60BE0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“People living with AN struggle with communication so medicalise it for example by starving or purging. </a:t>
            </a:r>
            <a:br>
              <a:rPr lang="en-GB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So, requests for palliative care can also be a form of communication”</a:t>
            </a:r>
            <a:br>
              <a:rPr lang="en-GB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03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7DE88-CAD8-9AB4-15A6-6026FADA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What do we need moving forwards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D431AB-5FB9-E8E0-B229-1A5AADA7A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48933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79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1F25-8621-F7D2-EE76-E7CFA302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32025"/>
            <a:ext cx="9253151" cy="1325563"/>
          </a:xfrm>
        </p:spPr>
        <p:txBody>
          <a:bodyPr/>
          <a:lstStyle/>
          <a:p>
            <a:r>
              <a:rPr lang="en-GB" dirty="0"/>
              <a:t>What are your initial thoughts and reflections on this case?</a:t>
            </a:r>
          </a:p>
        </p:txBody>
      </p:sp>
    </p:spTree>
    <p:extLst>
      <p:ext uri="{BB962C8B-B14F-4D97-AF65-F5344CB8AC3E}">
        <p14:creationId xmlns:p14="http://schemas.microsoft.com/office/powerpoint/2010/main" val="189894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08DE-3776-1317-A58A-E240805CA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Palliative Care Team reflections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ABEF3-4B5A-88A6-E265-C4E9BD0FF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8842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None of our team had ever supported </a:t>
            </a:r>
            <a:r>
              <a:rPr lang="en-GB" dirty="0" err="1"/>
              <a:t>EoL</a:t>
            </a:r>
            <a:r>
              <a:rPr lang="en-GB" dirty="0"/>
              <a:t> care for someone with AN</a:t>
            </a:r>
          </a:p>
          <a:p>
            <a:r>
              <a:rPr lang="en-GB" dirty="0"/>
              <a:t>Inconsistent with wishes yet huge life limiting consequences</a:t>
            </a:r>
          </a:p>
          <a:p>
            <a:r>
              <a:rPr lang="en-GB" dirty="0"/>
              <a:t>Felt chaotic and uncomfortable – outside our comfort zone</a:t>
            </a:r>
          </a:p>
          <a:p>
            <a:r>
              <a:rPr lang="en-GB" dirty="0"/>
              <a:t>But what if she died badly…..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Lacked boundaries despite best efforts</a:t>
            </a:r>
          </a:p>
          <a:p>
            <a:r>
              <a:rPr lang="en-GB" dirty="0"/>
              <a:t>“governance nightmare”</a:t>
            </a:r>
          </a:p>
          <a:p>
            <a:r>
              <a:rPr lang="en-GB" dirty="0"/>
              <a:t>Prognostication clearly hard</a:t>
            </a:r>
          </a:p>
          <a:p>
            <a:r>
              <a:rPr lang="en-GB" dirty="0"/>
              <a:t>Are we best placed to manage the symptoms </a:t>
            </a:r>
            <a:r>
              <a:rPr lang="en-GB" dirty="0" err="1"/>
              <a:t>eg</a:t>
            </a:r>
            <a:r>
              <a:rPr lang="en-GB" dirty="0"/>
              <a:t> agitation in this context?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40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ABA2-7D63-EC93-B0F6-AFF269CC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 Team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229A1-D17D-7840-998E-CD03DBE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 team learnt a lot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are limits to coercive treatment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her it seems she had to hit “palliative care” to accept self responsibility regarding feeding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Helped to shift her to restarting some form of nutrition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90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C7073-73AF-8B21-9C67-DC8DFCE6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2 </a:t>
            </a:r>
          </a:p>
        </p:txBody>
      </p:sp>
      <p:pic>
        <p:nvPicPr>
          <p:cNvPr id="2050" name="Picture 2" descr="Image result for joined up">
            <a:extLst>
              <a:ext uri="{FF2B5EF4-FFF2-40B4-BE49-F238E27FC236}">
                <a16:creationId xmlns:a16="http://schemas.microsoft.com/office/drawing/2014/main" id="{6EBE3DAE-4998-B552-85AD-2117FC9508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377" y="578738"/>
            <a:ext cx="4095396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4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10A3E-E9C7-FDBF-1B03-2054DEF25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516A-E922-7FC9-4EDC-407B66C9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32025"/>
            <a:ext cx="840053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are your initial thoughts and reflections on this case?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711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9A06047688844A0B7DB9282232EA1" ma:contentTypeVersion="19" ma:contentTypeDescription="Create a new document." ma:contentTypeScope="" ma:versionID="c51133097c121f35a078206f194f55ff">
  <xsd:schema xmlns:xsd="http://www.w3.org/2001/XMLSchema" xmlns:xs="http://www.w3.org/2001/XMLSchema" xmlns:p="http://schemas.microsoft.com/office/2006/metadata/properties" xmlns:ns2="d9993663-5705-4d25-a4ee-eec0a4acabe5" xmlns:ns3="c9f032c1-e223-4c38-ab65-db5049232575" xmlns:ns4="http://schemas.microsoft.com/sharepoint/v4" targetNamespace="http://schemas.microsoft.com/office/2006/metadata/properties" ma:root="true" ma:fieldsID="06e540a3c45b37beb981c5e568cd8097" ns2:_="" ns3:_="" ns4:_="">
    <xsd:import namespace="d9993663-5705-4d25-a4ee-eec0a4acabe5"/>
    <xsd:import namespace="c9f032c1-e223-4c38-ab65-db504923257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93663-5705-4d25-a4ee-eec0a4aca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9a329ae-91d1-4441-a932-6e1961d456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032c1-e223-4c38-ab65-db5049232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672424-3821-4155-88a6-8f66be3ddc3f}" ma:internalName="TaxCatchAll" ma:showField="CatchAllData" ma:web="c9f032c1-e223-4c38-ab65-db50492325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f032c1-e223-4c38-ab65-db5049232575" xsi:nil="true"/>
    <IconOverlay xmlns="http://schemas.microsoft.com/sharepoint/v4" xsi:nil="true"/>
    <lcf76f155ced4ddcb4097134ff3c332f xmlns="d9993663-5705-4d25-a4ee-eec0a4acab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C41D28-A686-41A9-8689-E9C46CFD5260}"/>
</file>

<file path=customXml/itemProps2.xml><?xml version="1.0" encoding="utf-8"?>
<ds:datastoreItem xmlns:ds="http://schemas.openxmlformats.org/officeDocument/2006/customXml" ds:itemID="{29CC221E-AEF0-4474-AA03-61FAF3A0378C}"/>
</file>

<file path=customXml/itemProps3.xml><?xml version="1.0" encoding="utf-8"?>
<ds:datastoreItem xmlns:ds="http://schemas.openxmlformats.org/officeDocument/2006/customXml" ds:itemID="{B73CD65B-62E1-498F-B5FE-7EE002B93075}"/>
</file>

<file path=docProps/app.xml><?xml version="1.0" encoding="utf-8"?>
<Properties xmlns="http://schemas.openxmlformats.org/officeDocument/2006/extended-properties" xmlns:vt="http://schemas.openxmlformats.org/officeDocument/2006/docPropsVTypes">
  <TotalTime>4661</TotalTime>
  <Words>2151</Words>
  <Application>Microsoft Office PowerPoint</Application>
  <PresentationFormat>Widescreen</PresentationFormat>
  <Paragraphs>315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Office Theme</vt:lpstr>
      <vt:lpstr>Is there a role for Palliative Care in Relation to Eating Disorders</vt:lpstr>
      <vt:lpstr>Disclaimer</vt:lpstr>
      <vt:lpstr>Overview</vt:lpstr>
      <vt:lpstr>Case 1 </vt:lpstr>
      <vt:lpstr>What are your initial thoughts and reflections on this case?</vt:lpstr>
      <vt:lpstr>Palliative Care Team reflections</vt:lpstr>
      <vt:lpstr>ED Team reflections</vt:lpstr>
      <vt:lpstr>Case 2 </vt:lpstr>
      <vt:lpstr>What are your initial thoughts and reflections on this case? </vt:lpstr>
      <vt:lpstr>Palliative Care Team Reflections</vt:lpstr>
      <vt:lpstr>ED Team reflections</vt:lpstr>
      <vt:lpstr>Is there a role for Palliative Care in Relation to Eating Disorders  A Psychiatrists perspective</vt:lpstr>
      <vt:lpstr>Controversies in relation to ‘terminal anorexia’ and provision of palliative care</vt:lpstr>
      <vt:lpstr>Proposed sub-diagnosis of terminal anorexia</vt:lpstr>
      <vt:lpstr>Mortality in anorexia nervosa</vt:lpstr>
      <vt:lpstr>Response to ‘terminal anorexia’ diagnosis</vt:lpstr>
      <vt:lpstr>The criteria</vt:lpstr>
      <vt:lpstr>Unintended harms</vt:lpstr>
      <vt:lpstr>So where does this leave eating disorder services?</vt:lpstr>
      <vt:lpstr>Some ‘real world realities’</vt:lpstr>
      <vt:lpstr>Role of psychiatrist in this context</vt:lpstr>
      <vt:lpstr>Is there a role for Palliative Care in Relation to Eating Disorders  A Palliative Medicine perspective</vt:lpstr>
      <vt:lpstr>What does the literature tell us?  </vt:lpstr>
      <vt:lpstr>What did others think?</vt:lpstr>
      <vt:lpstr>We should strive to keep patients alive  Christopher J Williams, Lorenzo Pieri, Andrew Sims</vt:lpstr>
      <vt:lpstr>Palliative care does not mean giving up  Lynne Russon, Dawn Alison</vt:lpstr>
      <vt:lpstr>PowerPoint Presentation</vt:lpstr>
      <vt:lpstr>PowerPoint Presentation</vt:lpstr>
      <vt:lpstr>A parallel approach</vt:lpstr>
      <vt:lpstr>Are we treating AN different to other illnesses? </vt:lpstr>
      <vt:lpstr>AN outcomes</vt:lpstr>
      <vt:lpstr>Actual AN related deaths</vt:lpstr>
      <vt:lpstr>PowerPoint Presentation</vt:lpstr>
      <vt:lpstr>So how do we select the right people</vt:lpstr>
      <vt:lpstr>“Staging” AN</vt:lpstr>
      <vt:lpstr>Clinical characteristics of “terminal AN”</vt:lpstr>
      <vt:lpstr>PowerPoint Presentation</vt:lpstr>
      <vt:lpstr>Concerns &amp; Responses</vt:lpstr>
      <vt:lpstr>Back to our cases</vt:lpstr>
      <vt:lpstr>Back to our cases</vt:lpstr>
      <vt:lpstr>PowerPoint Presentation</vt:lpstr>
      <vt:lpstr>PowerPoint Presentation</vt:lpstr>
      <vt:lpstr>PowerPoint Presentation</vt:lpstr>
      <vt:lpstr>Communication underpins everything  </vt:lpstr>
      <vt:lpstr>“People living with AN struggle with communication so medicalise it for example by starving or purging.   So, requests for palliative care can also be a form of communication” </vt:lpstr>
      <vt:lpstr>What do we need moving forwards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a role for Palliative Care in Relation to Eating Disorders</dc:title>
  <dc:creator>Jo Brady</dc:creator>
  <cp:lastModifiedBy>Jo Brady</cp:lastModifiedBy>
  <cp:revision>39</cp:revision>
  <dcterms:created xsi:type="dcterms:W3CDTF">2024-05-28T12:42:40Z</dcterms:created>
  <dcterms:modified xsi:type="dcterms:W3CDTF">2024-11-24T16:20:59Z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0x0101001679A06047688844A0B7DB9282232EA1</vt:lpwstr>
  </property>
</Properties>
</file>